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58" r:id="rId4"/>
    <p:sldId id="266" r:id="rId5"/>
    <p:sldId id="257" r:id="rId6"/>
    <p:sldId id="267" r:id="rId7"/>
    <p:sldId id="264" r:id="rId8"/>
    <p:sldId id="265" r:id="rId9"/>
    <p:sldId id="260" r:id="rId10"/>
    <p:sldId id="269" r:id="rId11"/>
    <p:sldId id="261" r:id="rId12"/>
    <p:sldId id="262" r:id="rId13"/>
    <p:sldId id="25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10" autoAdjust="0"/>
    <p:restoredTop sz="86387" autoAdjust="0"/>
  </p:normalViewPr>
  <p:slideViewPr>
    <p:cSldViewPr>
      <p:cViewPr>
        <p:scale>
          <a:sx n="110" d="100"/>
          <a:sy n="110" d="100"/>
        </p:scale>
        <p:origin x="-16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870E2-900B-40A8-96CE-88B004329CB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34ABB-8AF1-4FD9-8841-C506FADF2A21}">
      <dgm:prSet phldrT="[Text]"/>
      <dgm:spPr/>
      <dgm:t>
        <a:bodyPr/>
        <a:lstStyle/>
        <a:p>
          <a:r>
            <a:rPr lang="en-US" dirty="0" smtClean="0"/>
            <a:t>Will be there when it’s needed.</a:t>
          </a:r>
          <a:endParaRPr lang="en-US" dirty="0"/>
        </a:p>
      </dgm:t>
    </dgm:pt>
    <dgm:pt modelId="{0EBC7A93-EEBB-4AE2-B0B8-F1A2E681AF58}" type="parTrans" cxnId="{1BFFACF5-A40C-4D9F-A256-B2814E631167}">
      <dgm:prSet/>
      <dgm:spPr/>
      <dgm:t>
        <a:bodyPr/>
        <a:lstStyle/>
        <a:p>
          <a:endParaRPr lang="en-US"/>
        </a:p>
      </dgm:t>
    </dgm:pt>
    <dgm:pt modelId="{126E07EC-A756-4340-ADC0-238C43BC9CA0}" type="sibTrans" cxnId="{1BFFACF5-A40C-4D9F-A256-B2814E631167}">
      <dgm:prSet/>
      <dgm:spPr/>
      <dgm:t>
        <a:bodyPr/>
        <a:lstStyle/>
        <a:p>
          <a:endParaRPr lang="en-US"/>
        </a:p>
      </dgm:t>
    </dgm:pt>
    <dgm:pt modelId="{A38EFDD5-C09A-4117-8B22-7E0C7C21ABD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 prstMaterial="clear">
          <a:bevelT w="63500" h="25400"/>
        </a:sp3d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Secure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7F91B51B-56BD-4BD4-BAD2-E74500D7FCA0}" type="parTrans" cxnId="{7393BECE-E521-4B2E-BF53-7DAD93E634AD}">
      <dgm:prSet/>
      <dgm:spPr/>
      <dgm:t>
        <a:bodyPr/>
        <a:lstStyle/>
        <a:p>
          <a:endParaRPr lang="en-US"/>
        </a:p>
      </dgm:t>
    </dgm:pt>
    <dgm:pt modelId="{8E229598-2945-466D-A422-E286DE133A73}" type="sibTrans" cxnId="{7393BECE-E521-4B2E-BF53-7DAD93E634AD}">
      <dgm:prSet/>
      <dgm:spPr/>
      <dgm:t>
        <a:bodyPr/>
        <a:lstStyle/>
        <a:p>
          <a:endParaRPr lang="en-US"/>
        </a:p>
      </dgm:t>
    </dgm:pt>
    <dgm:pt modelId="{254AEAA4-238D-427B-A0FF-682C663A20DD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Available only to those with authorized access.</a:t>
          </a:r>
          <a:endParaRPr lang="en-US" dirty="0"/>
        </a:p>
      </dgm:t>
    </dgm:pt>
    <dgm:pt modelId="{CE85F21E-331D-445B-BE22-C6E2AC4BBFB1}" type="parTrans" cxnId="{69F8B0AC-F655-4B0F-B3DF-FAE6D72E6EF5}">
      <dgm:prSet/>
      <dgm:spPr/>
      <dgm:t>
        <a:bodyPr/>
        <a:lstStyle/>
        <a:p>
          <a:endParaRPr lang="en-US"/>
        </a:p>
      </dgm:t>
    </dgm:pt>
    <dgm:pt modelId="{14618702-7D0F-4BEC-AC06-D41DB11A1111}" type="sibTrans" cxnId="{69F8B0AC-F655-4B0F-B3DF-FAE6D72E6EF5}">
      <dgm:prSet/>
      <dgm:spPr/>
      <dgm:t>
        <a:bodyPr/>
        <a:lstStyle/>
        <a:p>
          <a:endParaRPr lang="en-US"/>
        </a:p>
      </dgm:t>
    </dgm:pt>
    <dgm:pt modelId="{F1C788D6-4B88-49B7-9579-EE97ECE28C3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Recoverable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5EC9F0A2-D9C9-421A-AA7F-342F9156E29E}" type="parTrans" cxnId="{ADFF3331-FE4F-415E-B6D0-353AACE7430B}">
      <dgm:prSet/>
      <dgm:spPr/>
      <dgm:t>
        <a:bodyPr/>
        <a:lstStyle/>
        <a:p>
          <a:endParaRPr lang="en-US"/>
        </a:p>
      </dgm:t>
    </dgm:pt>
    <dgm:pt modelId="{840EA9F7-E5E9-4A2E-85EA-B631E538FF8F}" type="sibTrans" cxnId="{ADFF3331-FE4F-415E-B6D0-353AACE7430B}">
      <dgm:prSet/>
      <dgm:spPr/>
      <dgm:t>
        <a:bodyPr/>
        <a:lstStyle/>
        <a:p>
          <a:endParaRPr lang="en-US"/>
        </a:p>
      </dgm:t>
    </dgm:pt>
    <dgm:pt modelId="{1D22D124-EFDC-4C1C-B351-701342B2B3E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Can be restored after a disaster.</a:t>
          </a:r>
          <a:endParaRPr lang="en-US" dirty="0"/>
        </a:p>
      </dgm:t>
    </dgm:pt>
    <dgm:pt modelId="{068D8CC0-A6A1-4E88-A304-26DAF8F94DB6}" type="parTrans" cxnId="{CE1516EC-9787-45DD-BC03-626F7226FC09}">
      <dgm:prSet/>
      <dgm:spPr/>
      <dgm:t>
        <a:bodyPr/>
        <a:lstStyle/>
        <a:p>
          <a:endParaRPr lang="en-US"/>
        </a:p>
      </dgm:t>
    </dgm:pt>
    <dgm:pt modelId="{4835D9FB-D582-4D7D-88C5-E4F26C5BA21F}" type="sibTrans" cxnId="{CE1516EC-9787-45DD-BC03-626F7226FC09}">
      <dgm:prSet/>
      <dgm:spPr/>
      <dgm:t>
        <a:bodyPr/>
        <a:lstStyle/>
        <a:p>
          <a:endParaRPr lang="en-US"/>
        </a:p>
      </dgm:t>
    </dgm:pt>
    <dgm:pt modelId="{A82B5025-A340-4B42-B441-C7E2B59C14C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Available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70994C3B-E2BC-41CD-80E0-5A3B3AA21828}" type="sibTrans" cxnId="{DF37265F-CD80-4BA6-B4CD-254CD9E3C7D1}">
      <dgm:prSet/>
      <dgm:spPr/>
      <dgm:t>
        <a:bodyPr/>
        <a:lstStyle/>
        <a:p>
          <a:endParaRPr lang="en-US"/>
        </a:p>
      </dgm:t>
    </dgm:pt>
    <dgm:pt modelId="{950E8EF9-5B4D-4C0B-BEB1-774313EF95D6}" type="parTrans" cxnId="{DF37265F-CD80-4BA6-B4CD-254CD9E3C7D1}">
      <dgm:prSet/>
      <dgm:spPr/>
      <dgm:t>
        <a:bodyPr/>
        <a:lstStyle/>
        <a:p>
          <a:endParaRPr lang="en-US"/>
        </a:p>
      </dgm:t>
    </dgm:pt>
    <dgm:pt modelId="{D023EECF-EC9D-428A-A110-E66EEFC994B8}" type="pres">
      <dgm:prSet presAssocID="{674870E2-900B-40A8-96CE-88B004329C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1F92F-B58C-4C65-AD40-68876876DAA5}" type="pres">
      <dgm:prSet presAssocID="{A82B5025-A340-4B42-B441-C7E2B59C14C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8A3EA-7252-4F06-BB14-85312B224542}" type="pres">
      <dgm:prSet presAssocID="{A82B5025-A340-4B42-B441-C7E2B59C14C8}" presName="bgRect" presStyleLbl="node1" presStyleIdx="0" presStyleCnt="3" custLinFactNeighborY="-108"/>
      <dgm:spPr/>
      <dgm:t>
        <a:bodyPr/>
        <a:lstStyle/>
        <a:p>
          <a:endParaRPr lang="en-US"/>
        </a:p>
      </dgm:t>
    </dgm:pt>
    <dgm:pt modelId="{D014F02F-1031-469C-AF3A-A8D096A5BDFE}" type="pres">
      <dgm:prSet presAssocID="{A82B5025-A340-4B42-B441-C7E2B59C14C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A7538-F83F-404D-A5FD-97E11BF2DD3F}" type="pres">
      <dgm:prSet presAssocID="{A82B5025-A340-4B42-B441-C7E2B59C14C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2D1A-6398-45E8-8D9C-CBB74464F137}" type="pres">
      <dgm:prSet presAssocID="{70994C3B-E2BC-41CD-80E0-5A3B3AA21828}" presName="hSp" presStyleCnt="0"/>
      <dgm:spPr/>
      <dgm:t>
        <a:bodyPr/>
        <a:lstStyle/>
        <a:p>
          <a:endParaRPr lang="en-US"/>
        </a:p>
      </dgm:t>
    </dgm:pt>
    <dgm:pt modelId="{1C4B07E6-257C-4971-A1AF-9C873A47FA27}" type="pres">
      <dgm:prSet presAssocID="{70994C3B-E2BC-41CD-80E0-5A3B3AA21828}" presName="vProcSp" presStyleCnt="0"/>
      <dgm:spPr/>
      <dgm:t>
        <a:bodyPr/>
        <a:lstStyle/>
        <a:p>
          <a:endParaRPr lang="en-US"/>
        </a:p>
      </dgm:t>
    </dgm:pt>
    <dgm:pt modelId="{F80841F9-5E12-469E-ACBC-741CA5FAB92B}" type="pres">
      <dgm:prSet presAssocID="{70994C3B-E2BC-41CD-80E0-5A3B3AA21828}" presName="vSp1" presStyleCnt="0"/>
      <dgm:spPr/>
      <dgm:t>
        <a:bodyPr/>
        <a:lstStyle/>
        <a:p>
          <a:endParaRPr lang="en-US"/>
        </a:p>
      </dgm:t>
    </dgm:pt>
    <dgm:pt modelId="{961B5DDC-2EC7-4B21-AC47-8FB85442EC0D}" type="pres">
      <dgm:prSet presAssocID="{70994C3B-E2BC-41CD-80E0-5A3B3AA21828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57E6359B-9613-4F11-8AF6-4CDF440CB4E3}" type="pres">
      <dgm:prSet presAssocID="{70994C3B-E2BC-41CD-80E0-5A3B3AA21828}" presName="vSp2" presStyleCnt="0"/>
      <dgm:spPr/>
      <dgm:t>
        <a:bodyPr/>
        <a:lstStyle/>
        <a:p>
          <a:endParaRPr lang="en-US"/>
        </a:p>
      </dgm:t>
    </dgm:pt>
    <dgm:pt modelId="{D54E5B10-9BC7-41C7-9293-FA79904E8C8A}" type="pres">
      <dgm:prSet presAssocID="{70994C3B-E2BC-41CD-80E0-5A3B3AA21828}" presName="sibTrans" presStyleCnt="0"/>
      <dgm:spPr/>
      <dgm:t>
        <a:bodyPr/>
        <a:lstStyle/>
        <a:p>
          <a:endParaRPr lang="en-US"/>
        </a:p>
      </dgm:t>
    </dgm:pt>
    <dgm:pt modelId="{E2C0E70A-B15D-4E0C-8801-AB066F2296E6}" type="pres">
      <dgm:prSet presAssocID="{A38EFDD5-C09A-4117-8B22-7E0C7C21ABD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C72D6-1845-46B8-9B15-74C82B03FB1E}" type="pres">
      <dgm:prSet presAssocID="{A38EFDD5-C09A-4117-8B22-7E0C7C21ABDC}" presName="bgRect" presStyleLbl="node1" presStyleIdx="1" presStyleCnt="3" custLinFactNeighborX="105" custLinFactNeighborY="-108"/>
      <dgm:spPr/>
      <dgm:t>
        <a:bodyPr/>
        <a:lstStyle/>
        <a:p>
          <a:endParaRPr lang="en-US"/>
        </a:p>
      </dgm:t>
    </dgm:pt>
    <dgm:pt modelId="{CC3DB06D-B1D5-4D34-ADB5-D96521913658}" type="pres">
      <dgm:prSet presAssocID="{A38EFDD5-C09A-4117-8B22-7E0C7C21ABD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4FAD8-6DF8-4950-8037-FF4A99920CF0}" type="pres">
      <dgm:prSet presAssocID="{A38EFDD5-C09A-4117-8B22-7E0C7C21ABD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66283-B698-4EB3-B800-7E348827894E}" type="pres">
      <dgm:prSet presAssocID="{8E229598-2945-466D-A422-E286DE133A73}" presName="hSp" presStyleCnt="0"/>
      <dgm:spPr/>
      <dgm:t>
        <a:bodyPr/>
        <a:lstStyle/>
        <a:p>
          <a:endParaRPr lang="en-US"/>
        </a:p>
      </dgm:t>
    </dgm:pt>
    <dgm:pt modelId="{169728D2-FE74-4841-B988-CA8C07915379}" type="pres">
      <dgm:prSet presAssocID="{8E229598-2945-466D-A422-E286DE133A73}" presName="vProcSp" presStyleCnt="0"/>
      <dgm:spPr/>
      <dgm:t>
        <a:bodyPr/>
        <a:lstStyle/>
        <a:p>
          <a:endParaRPr lang="en-US"/>
        </a:p>
      </dgm:t>
    </dgm:pt>
    <dgm:pt modelId="{0C8BD8DC-ED75-40C0-B9F5-21F9E840957E}" type="pres">
      <dgm:prSet presAssocID="{8E229598-2945-466D-A422-E286DE133A73}" presName="vSp1" presStyleCnt="0"/>
      <dgm:spPr/>
      <dgm:t>
        <a:bodyPr/>
        <a:lstStyle/>
        <a:p>
          <a:endParaRPr lang="en-US"/>
        </a:p>
      </dgm:t>
    </dgm:pt>
    <dgm:pt modelId="{DF77B33B-2681-4C1E-9577-C58EA0BDD25C}" type="pres">
      <dgm:prSet presAssocID="{8E229598-2945-466D-A422-E286DE133A73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7DE959DC-C4EA-4642-AB90-C178FA133EEE}" type="pres">
      <dgm:prSet presAssocID="{8E229598-2945-466D-A422-E286DE133A73}" presName="vSp2" presStyleCnt="0"/>
      <dgm:spPr/>
      <dgm:t>
        <a:bodyPr/>
        <a:lstStyle/>
        <a:p>
          <a:endParaRPr lang="en-US"/>
        </a:p>
      </dgm:t>
    </dgm:pt>
    <dgm:pt modelId="{5B82DCEB-35BC-4380-A1CB-A06705965D58}" type="pres">
      <dgm:prSet presAssocID="{8E229598-2945-466D-A422-E286DE133A73}" presName="sibTrans" presStyleCnt="0"/>
      <dgm:spPr/>
      <dgm:t>
        <a:bodyPr/>
        <a:lstStyle/>
        <a:p>
          <a:endParaRPr lang="en-US"/>
        </a:p>
      </dgm:t>
    </dgm:pt>
    <dgm:pt modelId="{9683C074-6B86-41D0-83DF-F66E2B3F1E4A}" type="pres">
      <dgm:prSet presAssocID="{F1C788D6-4B88-49B7-9579-EE97ECE28C3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D3D52-5E0E-4B3A-A5B4-F6E04084B5B1}" type="pres">
      <dgm:prSet presAssocID="{F1C788D6-4B88-49B7-9579-EE97ECE28C38}" presName="bgRect" presStyleLbl="node1" presStyleIdx="2" presStyleCnt="3"/>
      <dgm:spPr/>
      <dgm:t>
        <a:bodyPr/>
        <a:lstStyle/>
        <a:p>
          <a:endParaRPr lang="en-US"/>
        </a:p>
      </dgm:t>
    </dgm:pt>
    <dgm:pt modelId="{8E25B84E-7392-4FB0-AD7D-9E2DF53C2EF9}" type="pres">
      <dgm:prSet presAssocID="{F1C788D6-4B88-49B7-9579-EE97ECE28C3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53BB1-2E51-4DD9-A7D3-054D24C8AD71}" type="pres">
      <dgm:prSet presAssocID="{F1C788D6-4B88-49B7-9579-EE97ECE28C3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F3331-FE4F-415E-B6D0-353AACE7430B}" srcId="{674870E2-900B-40A8-96CE-88B004329CB3}" destId="{F1C788D6-4B88-49B7-9579-EE97ECE28C38}" srcOrd="2" destOrd="0" parTransId="{5EC9F0A2-D9C9-421A-AA7F-342F9156E29E}" sibTransId="{840EA9F7-E5E9-4A2E-85EA-B631E538FF8F}"/>
    <dgm:cxn modelId="{F5D94563-CCE5-458A-9BE3-76B68FAD64D7}" type="presOf" srcId="{1D22D124-EFDC-4C1C-B351-701342B2B3E0}" destId="{16053BB1-2E51-4DD9-A7D3-054D24C8AD71}" srcOrd="0" destOrd="0" presId="urn:microsoft.com/office/officeart/2005/8/layout/hProcess7"/>
    <dgm:cxn modelId="{28E8B758-88AF-4D15-A7C4-BF5C24918924}" type="presOf" srcId="{F1C788D6-4B88-49B7-9579-EE97ECE28C38}" destId="{8E25B84E-7392-4FB0-AD7D-9E2DF53C2EF9}" srcOrd="1" destOrd="0" presId="urn:microsoft.com/office/officeart/2005/8/layout/hProcess7"/>
    <dgm:cxn modelId="{D2A300A0-F66A-46A6-AD7B-D0C7A44C65E6}" type="presOf" srcId="{A82B5025-A340-4B42-B441-C7E2B59C14C8}" destId="{65E8A3EA-7252-4F06-BB14-85312B224542}" srcOrd="0" destOrd="0" presId="urn:microsoft.com/office/officeart/2005/8/layout/hProcess7"/>
    <dgm:cxn modelId="{1BFFACF5-A40C-4D9F-A256-B2814E631167}" srcId="{A82B5025-A340-4B42-B441-C7E2B59C14C8}" destId="{64E34ABB-8AF1-4FD9-8841-C506FADF2A21}" srcOrd="0" destOrd="0" parTransId="{0EBC7A93-EEBB-4AE2-B0B8-F1A2E681AF58}" sibTransId="{126E07EC-A756-4340-ADC0-238C43BC9CA0}"/>
    <dgm:cxn modelId="{F1CB1A79-30B1-49CA-BE58-1C1AA3FC18A7}" type="presOf" srcId="{254AEAA4-238D-427B-A0FF-682C663A20DD}" destId="{BB74FAD8-6DF8-4950-8037-FF4A99920CF0}" srcOrd="0" destOrd="0" presId="urn:microsoft.com/office/officeart/2005/8/layout/hProcess7"/>
    <dgm:cxn modelId="{39806B7F-E65A-4160-A9AA-3F822F612489}" type="presOf" srcId="{674870E2-900B-40A8-96CE-88B004329CB3}" destId="{D023EECF-EC9D-428A-A110-E66EEFC994B8}" srcOrd="0" destOrd="0" presId="urn:microsoft.com/office/officeart/2005/8/layout/hProcess7"/>
    <dgm:cxn modelId="{CE1516EC-9787-45DD-BC03-626F7226FC09}" srcId="{F1C788D6-4B88-49B7-9579-EE97ECE28C38}" destId="{1D22D124-EFDC-4C1C-B351-701342B2B3E0}" srcOrd="0" destOrd="0" parTransId="{068D8CC0-A6A1-4E88-A304-26DAF8F94DB6}" sibTransId="{4835D9FB-D582-4D7D-88C5-E4F26C5BA21F}"/>
    <dgm:cxn modelId="{DF37265F-CD80-4BA6-B4CD-254CD9E3C7D1}" srcId="{674870E2-900B-40A8-96CE-88B004329CB3}" destId="{A82B5025-A340-4B42-B441-C7E2B59C14C8}" srcOrd="0" destOrd="0" parTransId="{950E8EF9-5B4D-4C0B-BEB1-774313EF95D6}" sibTransId="{70994C3B-E2BC-41CD-80E0-5A3B3AA21828}"/>
    <dgm:cxn modelId="{7393BECE-E521-4B2E-BF53-7DAD93E634AD}" srcId="{674870E2-900B-40A8-96CE-88B004329CB3}" destId="{A38EFDD5-C09A-4117-8B22-7E0C7C21ABDC}" srcOrd="1" destOrd="0" parTransId="{7F91B51B-56BD-4BD4-BAD2-E74500D7FCA0}" sibTransId="{8E229598-2945-466D-A422-E286DE133A73}"/>
    <dgm:cxn modelId="{096812AF-C2E4-482E-B955-463BB49598A5}" type="presOf" srcId="{A38EFDD5-C09A-4117-8B22-7E0C7C21ABDC}" destId="{CC3DB06D-B1D5-4D34-ADB5-D96521913658}" srcOrd="1" destOrd="0" presId="urn:microsoft.com/office/officeart/2005/8/layout/hProcess7"/>
    <dgm:cxn modelId="{C83D9F86-820C-4BBF-B764-CC12ACC803D2}" type="presOf" srcId="{A38EFDD5-C09A-4117-8B22-7E0C7C21ABDC}" destId="{314C72D6-1845-46B8-9B15-74C82B03FB1E}" srcOrd="0" destOrd="0" presId="urn:microsoft.com/office/officeart/2005/8/layout/hProcess7"/>
    <dgm:cxn modelId="{6CEEE258-04D0-45D1-B9F6-1585A2A649B7}" type="presOf" srcId="{A82B5025-A340-4B42-B441-C7E2B59C14C8}" destId="{D014F02F-1031-469C-AF3A-A8D096A5BDFE}" srcOrd="1" destOrd="0" presId="urn:microsoft.com/office/officeart/2005/8/layout/hProcess7"/>
    <dgm:cxn modelId="{C1DB69F1-2187-47B8-B190-966F141624EA}" type="presOf" srcId="{F1C788D6-4B88-49B7-9579-EE97ECE28C38}" destId="{24CD3D52-5E0E-4B3A-A5B4-F6E04084B5B1}" srcOrd="0" destOrd="0" presId="urn:microsoft.com/office/officeart/2005/8/layout/hProcess7"/>
    <dgm:cxn modelId="{2EDFB97A-AE74-4287-B410-7AE1C6667B79}" type="presOf" srcId="{64E34ABB-8AF1-4FD9-8841-C506FADF2A21}" destId="{220A7538-F83F-404D-A5FD-97E11BF2DD3F}" srcOrd="0" destOrd="0" presId="urn:microsoft.com/office/officeart/2005/8/layout/hProcess7"/>
    <dgm:cxn modelId="{69F8B0AC-F655-4B0F-B3DF-FAE6D72E6EF5}" srcId="{A38EFDD5-C09A-4117-8B22-7E0C7C21ABDC}" destId="{254AEAA4-238D-427B-A0FF-682C663A20DD}" srcOrd="0" destOrd="0" parTransId="{CE85F21E-331D-445B-BE22-C6E2AC4BBFB1}" sibTransId="{14618702-7D0F-4BEC-AC06-D41DB11A1111}"/>
    <dgm:cxn modelId="{2C5DF26D-2D0D-4BA4-A867-81BDF2AB990D}" type="presParOf" srcId="{D023EECF-EC9D-428A-A110-E66EEFC994B8}" destId="{9771F92F-B58C-4C65-AD40-68876876DAA5}" srcOrd="0" destOrd="0" presId="urn:microsoft.com/office/officeart/2005/8/layout/hProcess7"/>
    <dgm:cxn modelId="{AA32426E-5EC2-41A7-AC4C-A1CC3F76969D}" type="presParOf" srcId="{9771F92F-B58C-4C65-AD40-68876876DAA5}" destId="{65E8A3EA-7252-4F06-BB14-85312B224542}" srcOrd="0" destOrd="0" presId="urn:microsoft.com/office/officeart/2005/8/layout/hProcess7"/>
    <dgm:cxn modelId="{19BAC5D5-FFC2-40D1-A8E1-F90721112E4B}" type="presParOf" srcId="{9771F92F-B58C-4C65-AD40-68876876DAA5}" destId="{D014F02F-1031-469C-AF3A-A8D096A5BDFE}" srcOrd="1" destOrd="0" presId="urn:microsoft.com/office/officeart/2005/8/layout/hProcess7"/>
    <dgm:cxn modelId="{3981106F-941E-4675-9A25-EB09DD1314DE}" type="presParOf" srcId="{9771F92F-B58C-4C65-AD40-68876876DAA5}" destId="{220A7538-F83F-404D-A5FD-97E11BF2DD3F}" srcOrd="2" destOrd="0" presId="urn:microsoft.com/office/officeart/2005/8/layout/hProcess7"/>
    <dgm:cxn modelId="{D07C4CC4-0004-4662-A80D-DD863BCE3B72}" type="presParOf" srcId="{D023EECF-EC9D-428A-A110-E66EEFC994B8}" destId="{E0D72D1A-6398-45E8-8D9C-CBB74464F137}" srcOrd="1" destOrd="0" presId="urn:microsoft.com/office/officeart/2005/8/layout/hProcess7"/>
    <dgm:cxn modelId="{6D9B598F-8BE5-4961-B07A-C8440CDCE36B}" type="presParOf" srcId="{D023EECF-EC9D-428A-A110-E66EEFC994B8}" destId="{1C4B07E6-257C-4971-A1AF-9C873A47FA27}" srcOrd="2" destOrd="0" presId="urn:microsoft.com/office/officeart/2005/8/layout/hProcess7"/>
    <dgm:cxn modelId="{1CE815A2-AEB1-45F6-B9E7-74C30F762ABC}" type="presParOf" srcId="{1C4B07E6-257C-4971-A1AF-9C873A47FA27}" destId="{F80841F9-5E12-469E-ACBC-741CA5FAB92B}" srcOrd="0" destOrd="0" presId="urn:microsoft.com/office/officeart/2005/8/layout/hProcess7"/>
    <dgm:cxn modelId="{E23939BC-07C6-48B4-84A1-8ABF53B2B96C}" type="presParOf" srcId="{1C4B07E6-257C-4971-A1AF-9C873A47FA27}" destId="{961B5DDC-2EC7-4B21-AC47-8FB85442EC0D}" srcOrd="1" destOrd="0" presId="urn:microsoft.com/office/officeart/2005/8/layout/hProcess7"/>
    <dgm:cxn modelId="{F1C3649C-34E0-4F62-8177-D5A2DDE7D625}" type="presParOf" srcId="{1C4B07E6-257C-4971-A1AF-9C873A47FA27}" destId="{57E6359B-9613-4F11-8AF6-4CDF440CB4E3}" srcOrd="2" destOrd="0" presId="urn:microsoft.com/office/officeart/2005/8/layout/hProcess7"/>
    <dgm:cxn modelId="{45FC8A55-FDB5-4774-B009-EDE75B337156}" type="presParOf" srcId="{D023EECF-EC9D-428A-A110-E66EEFC994B8}" destId="{D54E5B10-9BC7-41C7-9293-FA79904E8C8A}" srcOrd="3" destOrd="0" presId="urn:microsoft.com/office/officeart/2005/8/layout/hProcess7"/>
    <dgm:cxn modelId="{41C9E3E6-C11B-4ABE-BB5C-736F29F0689D}" type="presParOf" srcId="{D023EECF-EC9D-428A-A110-E66EEFC994B8}" destId="{E2C0E70A-B15D-4E0C-8801-AB066F2296E6}" srcOrd="4" destOrd="0" presId="urn:microsoft.com/office/officeart/2005/8/layout/hProcess7"/>
    <dgm:cxn modelId="{323D9311-D2BE-41BE-BA58-2DD43682945B}" type="presParOf" srcId="{E2C0E70A-B15D-4E0C-8801-AB066F2296E6}" destId="{314C72D6-1845-46B8-9B15-74C82B03FB1E}" srcOrd="0" destOrd="0" presId="urn:microsoft.com/office/officeart/2005/8/layout/hProcess7"/>
    <dgm:cxn modelId="{105A172A-EC78-4D4D-842E-6A539C451A2C}" type="presParOf" srcId="{E2C0E70A-B15D-4E0C-8801-AB066F2296E6}" destId="{CC3DB06D-B1D5-4D34-ADB5-D96521913658}" srcOrd="1" destOrd="0" presId="urn:microsoft.com/office/officeart/2005/8/layout/hProcess7"/>
    <dgm:cxn modelId="{1E6B4718-483F-46F9-8A51-076442D497A0}" type="presParOf" srcId="{E2C0E70A-B15D-4E0C-8801-AB066F2296E6}" destId="{BB74FAD8-6DF8-4950-8037-FF4A99920CF0}" srcOrd="2" destOrd="0" presId="urn:microsoft.com/office/officeart/2005/8/layout/hProcess7"/>
    <dgm:cxn modelId="{6EDEB245-D198-4818-AABD-F0153A8C94DB}" type="presParOf" srcId="{D023EECF-EC9D-428A-A110-E66EEFC994B8}" destId="{1EE66283-B698-4EB3-B800-7E348827894E}" srcOrd="5" destOrd="0" presId="urn:microsoft.com/office/officeart/2005/8/layout/hProcess7"/>
    <dgm:cxn modelId="{4828DB05-61AC-45FE-87F4-74F53E1B73A7}" type="presParOf" srcId="{D023EECF-EC9D-428A-A110-E66EEFC994B8}" destId="{169728D2-FE74-4841-B988-CA8C07915379}" srcOrd="6" destOrd="0" presId="urn:microsoft.com/office/officeart/2005/8/layout/hProcess7"/>
    <dgm:cxn modelId="{69AD2396-5C9E-45DA-A580-86443331DB8C}" type="presParOf" srcId="{169728D2-FE74-4841-B988-CA8C07915379}" destId="{0C8BD8DC-ED75-40C0-B9F5-21F9E840957E}" srcOrd="0" destOrd="0" presId="urn:microsoft.com/office/officeart/2005/8/layout/hProcess7"/>
    <dgm:cxn modelId="{CFFD92BE-3D52-40C3-B775-086EBE34F3A0}" type="presParOf" srcId="{169728D2-FE74-4841-B988-CA8C07915379}" destId="{DF77B33B-2681-4C1E-9577-C58EA0BDD25C}" srcOrd="1" destOrd="0" presId="urn:microsoft.com/office/officeart/2005/8/layout/hProcess7"/>
    <dgm:cxn modelId="{6560B3B9-A7E2-4808-827D-22E9B71D3663}" type="presParOf" srcId="{169728D2-FE74-4841-B988-CA8C07915379}" destId="{7DE959DC-C4EA-4642-AB90-C178FA133EEE}" srcOrd="2" destOrd="0" presId="urn:microsoft.com/office/officeart/2005/8/layout/hProcess7"/>
    <dgm:cxn modelId="{F95C864E-D171-485A-B95F-78F69EFA56B0}" type="presParOf" srcId="{D023EECF-EC9D-428A-A110-E66EEFC994B8}" destId="{5B82DCEB-35BC-4380-A1CB-A06705965D58}" srcOrd="7" destOrd="0" presId="urn:microsoft.com/office/officeart/2005/8/layout/hProcess7"/>
    <dgm:cxn modelId="{5EFCC3DB-F2B6-477D-99C6-4940C0009AE3}" type="presParOf" srcId="{D023EECF-EC9D-428A-A110-E66EEFC994B8}" destId="{9683C074-6B86-41D0-83DF-F66E2B3F1E4A}" srcOrd="8" destOrd="0" presId="urn:microsoft.com/office/officeart/2005/8/layout/hProcess7"/>
    <dgm:cxn modelId="{7BFA8D90-341C-42A9-A22F-189E51AB6A28}" type="presParOf" srcId="{9683C074-6B86-41D0-83DF-F66E2B3F1E4A}" destId="{24CD3D52-5E0E-4B3A-A5B4-F6E04084B5B1}" srcOrd="0" destOrd="0" presId="urn:microsoft.com/office/officeart/2005/8/layout/hProcess7"/>
    <dgm:cxn modelId="{23922764-F21D-4827-A62D-2102E6D2A97B}" type="presParOf" srcId="{9683C074-6B86-41D0-83DF-F66E2B3F1E4A}" destId="{8E25B84E-7392-4FB0-AD7D-9E2DF53C2EF9}" srcOrd="1" destOrd="0" presId="urn:microsoft.com/office/officeart/2005/8/layout/hProcess7"/>
    <dgm:cxn modelId="{A4E0E619-2DC2-43E6-89A6-7AE85903DE08}" type="presParOf" srcId="{9683C074-6B86-41D0-83DF-F66E2B3F1E4A}" destId="{16053BB1-2E51-4DD9-A7D3-054D24C8AD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6A9A6-C0C2-444B-8C06-3B3E1072BB4F}" type="doc">
      <dgm:prSet loTypeId="urn:microsoft.com/office/officeart/2005/8/layout/cycle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D80CF4A-455D-41E9-AC2A-1616C9CC6BBF}">
      <dgm:prSet phldrT="[Text]"/>
      <dgm:spPr/>
      <dgm:t>
        <a:bodyPr/>
        <a:lstStyle/>
        <a:p>
          <a:r>
            <a:rPr lang="en-US" smtClean="0"/>
            <a:t>Desktops</a:t>
          </a:r>
          <a:endParaRPr lang="en-US" dirty="0" smtClean="0"/>
        </a:p>
      </dgm:t>
    </dgm:pt>
    <dgm:pt modelId="{DD144A93-762F-4DA9-AA12-6420BDF3732D}" type="parTrans" cxnId="{75D897A1-54E0-4C82-A93A-9749900AAA63}">
      <dgm:prSet/>
      <dgm:spPr/>
      <dgm:t>
        <a:bodyPr/>
        <a:lstStyle/>
        <a:p>
          <a:endParaRPr lang="en-US"/>
        </a:p>
      </dgm:t>
    </dgm:pt>
    <dgm:pt modelId="{F70DA8EB-59C1-4036-AE35-D02C9DE9E8BF}" type="sibTrans" cxnId="{75D897A1-54E0-4C82-A93A-9749900AAA63}">
      <dgm:prSet/>
      <dgm:spPr/>
      <dgm:t>
        <a:bodyPr/>
        <a:lstStyle/>
        <a:p>
          <a:endParaRPr lang="en-US"/>
        </a:p>
      </dgm:t>
    </dgm:pt>
    <dgm:pt modelId="{32BC7B9A-9675-44A2-BC8F-51D167B017D9}">
      <dgm:prSet phldrT="[Text]"/>
      <dgm:spPr/>
      <dgm:t>
        <a:bodyPr/>
        <a:lstStyle/>
        <a:p>
          <a:r>
            <a:rPr lang="en-US" dirty="0" smtClean="0"/>
            <a:t>Home Devices</a:t>
          </a:r>
        </a:p>
      </dgm:t>
    </dgm:pt>
    <dgm:pt modelId="{1B514978-B64B-40A8-8344-6DFFDE6C850B}" type="parTrans" cxnId="{32EAFC10-BDF8-44A9-A34B-1188C345DEBD}">
      <dgm:prSet/>
      <dgm:spPr/>
      <dgm:t>
        <a:bodyPr/>
        <a:lstStyle/>
        <a:p>
          <a:endParaRPr lang="en-US"/>
        </a:p>
      </dgm:t>
    </dgm:pt>
    <dgm:pt modelId="{7023E9BC-2D55-4AB3-82F5-16F9D772FE4D}" type="sibTrans" cxnId="{32EAFC10-BDF8-44A9-A34B-1188C345DEBD}">
      <dgm:prSet/>
      <dgm:spPr/>
      <dgm:t>
        <a:bodyPr/>
        <a:lstStyle/>
        <a:p>
          <a:endParaRPr lang="en-US"/>
        </a:p>
      </dgm:t>
    </dgm:pt>
    <dgm:pt modelId="{6A25814D-91F7-4839-A91E-FA4726C42AC4}">
      <dgm:prSet phldrT="[Text]"/>
      <dgm:spPr/>
      <dgm:t>
        <a:bodyPr/>
        <a:lstStyle/>
        <a:p>
          <a:r>
            <a:rPr lang="en-US" smtClean="0"/>
            <a:t>Company Servers and Backups</a:t>
          </a:r>
          <a:endParaRPr lang="en-US" dirty="0" smtClean="0"/>
        </a:p>
      </dgm:t>
    </dgm:pt>
    <dgm:pt modelId="{A042A996-D26D-4D34-A1C7-01583AA83190}" type="parTrans" cxnId="{23017A69-40F1-4DB2-9BA9-FD30CD2F2C07}">
      <dgm:prSet/>
      <dgm:spPr/>
      <dgm:t>
        <a:bodyPr/>
        <a:lstStyle/>
        <a:p>
          <a:endParaRPr lang="en-US"/>
        </a:p>
      </dgm:t>
    </dgm:pt>
    <dgm:pt modelId="{188AAA17-BEAD-4771-A6C5-911F5DD8C043}" type="sibTrans" cxnId="{23017A69-40F1-4DB2-9BA9-FD30CD2F2C07}">
      <dgm:prSet/>
      <dgm:spPr/>
      <dgm:t>
        <a:bodyPr/>
        <a:lstStyle/>
        <a:p>
          <a:endParaRPr lang="en-US"/>
        </a:p>
      </dgm:t>
    </dgm:pt>
    <dgm:pt modelId="{A0FBFED2-EF9C-4DC5-BECA-FB317C7371FB}">
      <dgm:prSet phldrT="[Text]"/>
      <dgm:spPr/>
      <dgm:t>
        <a:bodyPr/>
        <a:lstStyle/>
        <a:p>
          <a:r>
            <a:rPr lang="en-US" smtClean="0"/>
            <a:t>Mobile Devices</a:t>
          </a:r>
          <a:endParaRPr lang="en-US" dirty="0" smtClean="0"/>
        </a:p>
      </dgm:t>
    </dgm:pt>
    <dgm:pt modelId="{12F85EAA-C59D-4A12-8C43-B646734CD173}" type="parTrans" cxnId="{3907C1B7-DEC5-4959-A955-9306ED6B68A6}">
      <dgm:prSet/>
      <dgm:spPr/>
      <dgm:t>
        <a:bodyPr/>
        <a:lstStyle/>
        <a:p>
          <a:endParaRPr lang="en-US"/>
        </a:p>
      </dgm:t>
    </dgm:pt>
    <dgm:pt modelId="{70728193-AD69-43A4-8C56-771DBA1C48E4}" type="sibTrans" cxnId="{3907C1B7-DEC5-4959-A955-9306ED6B68A6}">
      <dgm:prSet/>
      <dgm:spPr/>
      <dgm:t>
        <a:bodyPr/>
        <a:lstStyle/>
        <a:p>
          <a:endParaRPr lang="en-US"/>
        </a:p>
      </dgm:t>
    </dgm:pt>
    <dgm:pt modelId="{3DF910E7-4998-4BF8-9BE6-F61EF35C51A7}">
      <dgm:prSet phldrT="[Text]"/>
      <dgm:spPr/>
      <dgm:t>
        <a:bodyPr/>
        <a:lstStyle/>
        <a:p>
          <a:r>
            <a:rPr lang="en-US" dirty="0" smtClean="0"/>
            <a:t>Web Sites</a:t>
          </a:r>
        </a:p>
      </dgm:t>
    </dgm:pt>
    <dgm:pt modelId="{57B203E7-48E8-47C4-8028-3421C6024E9F}" type="parTrans" cxnId="{7460EE1B-012A-47B5-85CB-AB9F8AADDADE}">
      <dgm:prSet/>
      <dgm:spPr/>
      <dgm:t>
        <a:bodyPr/>
        <a:lstStyle/>
        <a:p>
          <a:endParaRPr lang="en-US"/>
        </a:p>
      </dgm:t>
    </dgm:pt>
    <dgm:pt modelId="{20048049-A763-4B44-932C-11BF032DD6EB}" type="sibTrans" cxnId="{7460EE1B-012A-47B5-85CB-AB9F8AADDADE}">
      <dgm:prSet/>
      <dgm:spPr/>
      <dgm:t>
        <a:bodyPr/>
        <a:lstStyle/>
        <a:p>
          <a:endParaRPr lang="en-US"/>
        </a:p>
      </dgm:t>
    </dgm:pt>
    <dgm:pt modelId="{4CE2D48C-FD88-41EE-89E2-43FDE41109BA}">
      <dgm:prSet phldrT="[Text]"/>
      <dgm:spPr/>
      <dgm:t>
        <a:bodyPr/>
        <a:lstStyle/>
        <a:p>
          <a:r>
            <a:rPr lang="en-US" smtClean="0"/>
            <a:t>Laptops</a:t>
          </a:r>
          <a:endParaRPr lang="en-US" dirty="0"/>
        </a:p>
      </dgm:t>
    </dgm:pt>
    <dgm:pt modelId="{836C70CA-359E-45CE-AE23-E6F705F221B0}" type="parTrans" cxnId="{03EC2968-6AAB-4849-9603-FF26F09EFC25}">
      <dgm:prSet/>
      <dgm:spPr/>
      <dgm:t>
        <a:bodyPr/>
        <a:lstStyle/>
        <a:p>
          <a:endParaRPr lang="en-US"/>
        </a:p>
      </dgm:t>
    </dgm:pt>
    <dgm:pt modelId="{6FBEEEC2-BB58-4AD3-B267-A2AD02EC3C83}" type="sibTrans" cxnId="{03EC2968-6AAB-4849-9603-FF26F09EFC25}">
      <dgm:prSet/>
      <dgm:spPr/>
      <dgm:t>
        <a:bodyPr/>
        <a:lstStyle/>
        <a:p>
          <a:endParaRPr lang="en-US"/>
        </a:p>
      </dgm:t>
    </dgm:pt>
    <dgm:pt modelId="{5DF5BF3F-6C88-47EA-8EC3-0AD44F455444}">
      <dgm:prSet phldrT="[Text]"/>
      <dgm:spPr/>
      <dgm:t>
        <a:bodyPr/>
        <a:lstStyle/>
        <a:p>
          <a:r>
            <a:rPr lang="en-US" dirty="0" smtClean="0"/>
            <a:t>E-mails</a:t>
          </a:r>
        </a:p>
      </dgm:t>
    </dgm:pt>
    <dgm:pt modelId="{CB8E302B-EC9B-4716-A603-1C632D8785C3}" type="parTrans" cxnId="{37042EFC-9D08-4D38-BFF8-B2E7BE023EEF}">
      <dgm:prSet/>
      <dgm:spPr/>
      <dgm:t>
        <a:bodyPr/>
        <a:lstStyle/>
        <a:p>
          <a:endParaRPr lang="en-US"/>
        </a:p>
      </dgm:t>
    </dgm:pt>
    <dgm:pt modelId="{B2E0A88E-05D0-4CDD-8D42-C8BCC36AAE20}" type="sibTrans" cxnId="{37042EFC-9D08-4D38-BFF8-B2E7BE023EEF}">
      <dgm:prSet/>
      <dgm:spPr/>
      <dgm:t>
        <a:bodyPr/>
        <a:lstStyle/>
        <a:p>
          <a:endParaRPr lang="en-US"/>
        </a:p>
      </dgm:t>
    </dgm:pt>
    <dgm:pt modelId="{02134E10-37B7-46E0-90B0-5C1E57A79CCE}">
      <dgm:prSet phldrT="[Text]"/>
      <dgm:spPr/>
      <dgm:t>
        <a:bodyPr/>
        <a:lstStyle/>
        <a:p>
          <a:r>
            <a:rPr lang="en-US" dirty="0" smtClean="0"/>
            <a:t>Text Messages</a:t>
          </a:r>
        </a:p>
      </dgm:t>
    </dgm:pt>
    <dgm:pt modelId="{984D4B71-589C-4CA1-ABFA-D1A1EBD6A9E5}" type="parTrans" cxnId="{720C4B86-F13E-4F9D-84CD-4E5D4E9FB3F9}">
      <dgm:prSet/>
      <dgm:spPr/>
      <dgm:t>
        <a:bodyPr/>
        <a:lstStyle/>
        <a:p>
          <a:endParaRPr lang="en-US"/>
        </a:p>
      </dgm:t>
    </dgm:pt>
    <dgm:pt modelId="{031A09E2-46B1-491F-BB70-28923CC68D00}" type="sibTrans" cxnId="{720C4B86-F13E-4F9D-84CD-4E5D4E9FB3F9}">
      <dgm:prSet/>
      <dgm:spPr/>
      <dgm:t>
        <a:bodyPr/>
        <a:lstStyle/>
        <a:p>
          <a:endParaRPr lang="en-US"/>
        </a:p>
      </dgm:t>
    </dgm:pt>
    <dgm:pt modelId="{E42C13BC-CEA8-4EE0-BBA3-1859A0EE4B6F}">
      <dgm:prSet phldrT="[Text]"/>
      <dgm:spPr/>
      <dgm:t>
        <a:bodyPr/>
        <a:lstStyle/>
        <a:p>
          <a:r>
            <a:rPr lang="en-US" dirty="0" smtClean="0"/>
            <a:t>Instant Messages</a:t>
          </a:r>
        </a:p>
      </dgm:t>
    </dgm:pt>
    <dgm:pt modelId="{2116CFF4-6A03-4ADE-8FA5-F0927E983D2D}" type="parTrans" cxnId="{C3748331-43C9-4337-8398-71253B74151B}">
      <dgm:prSet/>
      <dgm:spPr/>
      <dgm:t>
        <a:bodyPr/>
        <a:lstStyle/>
        <a:p>
          <a:endParaRPr lang="en-US"/>
        </a:p>
      </dgm:t>
    </dgm:pt>
    <dgm:pt modelId="{337E26C1-F2F9-42A8-8104-D42782828DC0}" type="sibTrans" cxnId="{C3748331-43C9-4337-8398-71253B74151B}">
      <dgm:prSet/>
      <dgm:spPr/>
      <dgm:t>
        <a:bodyPr/>
        <a:lstStyle/>
        <a:p>
          <a:endParaRPr lang="en-US"/>
        </a:p>
      </dgm:t>
    </dgm:pt>
    <dgm:pt modelId="{8F9F21DF-4B98-4F52-B0E2-D4C45DFD256F}">
      <dgm:prSet phldrT="[Text]"/>
      <dgm:spPr/>
      <dgm:t>
        <a:bodyPr/>
        <a:lstStyle/>
        <a:p>
          <a:r>
            <a:rPr lang="en-US" dirty="0" smtClean="0"/>
            <a:t>Thumb Drives</a:t>
          </a:r>
        </a:p>
      </dgm:t>
    </dgm:pt>
    <dgm:pt modelId="{814379E0-EB94-4671-A7BD-7B34BB4364F5}" type="parTrans" cxnId="{F01E2F6A-6C02-4767-8BE0-920C64A2321F}">
      <dgm:prSet/>
      <dgm:spPr/>
      <dgm:t>
        <a:bodyPr/>
        <a:lstStyle/>
        <a:p>
          <a:endParaRPr lang="en-US"/>
        </a:p>
      </dgm:t>
    </dgm:pt>
    <dgm:pt modelId="{53FB8E2D-BACF-4F9B-931B-33077EA6F2A4}" type="sibTrans" cxnId="{F01E2F6A-6C02-4767-8BE0-920C64A2321F}">
      <dgm:prSet/>
      <dgm:spPr/>
      <dgm:t>
        <a:bodyPr/>
        <a:lstStyle/>
        <a:p>
          <a:endParaRPr lang="en-US"/>
        </a:p>
      </dgm:t>
    </dgm:pt>
    <dgm:pt modelId="{7B2B50D6-3F7B-48E3-AD2D-372606B1F2D8}" type="pres">
      <dgm:prSet presAssocID="{8366A9A6-C0C2-444B-8C06-3B3E1072B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9DE73-638A-4DAB-8DD0-79661C9F26E0}" type="pres">
      <dgm:prSet presAssocID="{4CE2D48C-FD88-41EE-89E2-43FDE41109BA}" presName="dummy" presStyleCnt="0"/>
      <dgm:spPr/>
    </dgm:pt>
    <dgm:pt modelId="{7AA73483-5B1B-4544-9882-C1F668C1EDEF}" type="pres">
      <dgm:prSet presAssocID="{4CE2D48C-FD88-41EE-89E2-43FDE41109BA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FACB-2CE6-4477-85D4-20EF1EB1F2ED}" type="pres">
      <dgm:prSet presAssocID="{6FBEEEC2-BB58-4AD3-B267-A2AD02EC3C83}" presName="sibTrans" presStyleLbl="node1" presStyleIdx="0" presStyleCnt="10"/>
      <dgm:spPr/>
      <dgm:t>
        <a:bodyPr/>
        <a:lstStyle/>
        <a:p>
          <a:endParaRPr lang="en-US"/>
        </a:p>
      </dgm:t>
    </dgm:pt>
    <dgm:pt modelId="{5F6C5058-61C8-4E36-BAAD-3EE781C34B08}" type="pres">
      <dgm:prSet presAssocID="{6D80CF4A-455D-41E9-AC2A-1616C9CC6BBF}" presName="dummy" presStyleCnt="0"/>
      <dgm:spPr/>
    </dgm:pt>
    <dgm:pt modelId="{9CD77C79-C510-4BEE-A663-9062C47A6DD1}" type="pres">
      <dgm:prSet presAssocID="{6D80CF4A-455D-41E9-AC2A-1616C9CC6BBF}" presName="node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0304-89D2-4BD9-9328-6AD4279D0898}" type="pres">
      <dgm:prSet presAssocID="{F70DA8EB-59C1-4036-AE35-D02C9DE9E8BF}" presName="sibTrans" presStyleLbl="node1" presStyleIdx="1" presStyleCnt="10"/>
      <dgm:spPr/>
      <dgm:t>
        <a:bodyPr/>
        <a:lstStyle/>
        <a:p>
          <a:endParaRPr lang="en-US"/>
        </a:p>
      </dgm:t>
    </dgm:pt>
    <dgm:pt modelId="{B7F2BD3A-ADBE-4DEE-8FFA-5F6F3A63CCEB}" type="pres">
      <dgm:prSet presAssocID="{32BC7B9A-9675-44A2-BC8F-51D167B017D9}" presName="dummy" presStyleCnt="0"/>
      <dgm:spPr/>
    </dgm:pt>
    <dgm:pt modelId="{4FAF0A36-40FC-4A8D-9F1F-8790A371739D}" type="pres">
      <dgm:prSet presAssocID="{32BC7B9A-9675-44A2-BC8F-51D167B017D9}" presName="node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CED9C-C4FD-424C-A341-EA2F0DB2C581}" type="pres">
      <dgm:prSet presAssocID="{7023E9BC-2D55-4AB3-82F5-16F9D772FE4D}" presName="sibTrans" presStyleLbl="node1" presStyleIdx="2" presStyleCnt="10"/>
      <dgm:spPr/>
      <dgm:t>
        <a:bodyPr/>
        <a:lstStyle/>
        <a:p>
          <a:endParaRPr lang="en-US"/>
        </a:p>
      </dgm:t>
    </dgm:pt>
    <dgm:pt modelId="{886B215F-22C8-4862-98EA-5BEB168933A7}" type="pres">
      <dgm:prSet presAssocID="{6A25814D-91F7-4839-A91E-FA4726C42AC4}" presName="dummy" presStyleCnt="0"/>
      <dgm:spPr/>
    </dgm:pt>
    <dgm:pt modelId="{7FBABECA-7F7B-4D4D-8BDC-CEA77B38D5D6}" type="pres">
      <dgm:prSet presAssocID="{6A25814D-91F7-4839-A91E-FA4726C42AC4}" presName="node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27B3-20DA-4840-BF7E-7103A63C53DD}" type="pres">
      <dgm:prSet presAssocID="{188AAA17-BEAD-4771-A6C5-911F5DD8C043}" presName="sibTrans" presStyleLbl="node1" presStyleIdx="3" presStyleCnt="10"/>
      <dgm:spPr/>
      <dgm:t>
        <a:bodyPr/>
        <a:lstStyle/>
        <a:p>
          <a:endParaRPr lang="en-US"/>
        </a:p>
      </dgm:t>
    </dgm:pt>
    <dgm:pt modelId="{AA419B37-EB4E-4C74-8742-E523614A4D95}" type="pres">
      <dgm:prSet presAssocID="{A0FBFED2-EF9C-4DC5-BECA-FB317C7371FB}" presName="dummy" presStyleCnt="0"/>
      <dgm:spPr/>
    </dgm:pt>
    <dgm:pt modelId="{1D945391-4C02-4249-A93C-532BC748C5E5}" type="pres">
      <dgm:prSet presAssocID="{A0FBFED2-EF9C-4DC5-BECA-FB317C7371FB}" presName="node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B055E-4F35-47C3-BDB4-B5670C790E9A}" type="pres">
      <dgm:prSet presAssocID="{70728193-AD69-43A4-8C56-771DBA1C48E4}" presName="sibTrans" presStyleLbl="node1" presStyleIdx="4" presStyleCnt="10"/>
      <dgm:spPr/>
      <dgm:t>
        <a:bodyPr/>
        <a:lstStyle/>
        <a:p>
          <a:endParaRPr lang="en-US"/>
        </a:p>
      </dgm:t>
    </dgm:pt>
    <dgm:pt modelId="{6A777EEE-3CDB-4D57-A833-BE31CEEDF61F}" type="pres">
      <dgm:prSet presAssocID="{3DF910E7-4998-4BF8-9BE6-F61EF35C51A7}" presName="dummy" presStyleCnt="0"/>
      <dgm:spPr/>
    </dgm:pt>
    <dgm:pt modelId="{E3360140-4F7E-48A5-B4A0-C266C37A1727}" type="pres">
      <dgm:prSet presAssocID="{3DF910E7-4998-4BF8-9BE6-F61EF35C51A7}" presName="node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3CE20-79C2-429D-879E-02E10213E75A}" type="pres">
      <dgm:prSet presAssocID="{20048049-A763-4B44-932C-11BF032DD6EB}" presName="sibTrans" presStyleLbl="node1" presStyleIdx="5" presStyleCnt="10"/>
      <dgm:spPr/>
      <dgm:t>
        <a:bodyPr/>
        <a:lstStyle/>
        <a:p>
          <a:endParaRPr lang="en-US"/>
        </a:p>
      </dgm:t>
    </dgm:pt>
    <dgm:pt modelId="{9B689075-990E-42C0-A8E7-E9EC3113290B}" type="pres">
      <dgm:prSet presAssocID="{5DF5BF3F-6C88-47EA-8EC3-0AD44F455444}" presName="dummy" presStyleCnt="0"/>
      <dgm:spPr/>
    </dgm:pt>
    <dgm:pt modelId="{2F0BCE79-A7D3-441C-B8D4-8084F10D12DB}" type="pres">
      <dgm:prSet presAssocID="{5DF5BF3F-6C88-47EA-8EC3-0AD44F455444}" presName="node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32093-E6FB-467D-B93F-5A97742EE265}" type="pres">
      <dgm:prSet presAssocID="{B2E0A88E-05D0-4CDD-8D42-C8BCC36AAE20}" presName="sibTrans" presStyleLbl="node1" presStyleIdx="6" presStyleCnt="10"/>
      <dgm:spPr/>
      <dgm:t>
        <a:bodyPr/>
        <a:lstStyle/>
        <a:p>
          <a:endParaRPr lang="en-US"/>
        </a:p>
      </dgm:t>
    </dgm:pt>
    <dgm:pt modelId="{CD2F34AF-8579-4CED-8FD2-25BA327BD3D5}" type="pres">
      <dgm:prSet presAssocID="{02134E10-37B7-46E0-90B0-5C1E57A79CCE}" presName="dummy" presStyleCnt="0"/>
      <dgm:spPr/>
    </dgm:pt>
    <dgm:pt modelId="{BAF535D7-A9F8-433D-9E0D-406D66B6C489}" type="pres">
      <dgm:prSet presAssocID="{02134E10-37B7-46E0-90B0-5C1E57A79CCE}" presName="node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7E10-689D-4F34-88F3-6C80C4105B2E}" type="pres">
      <dgm:prSet presAssocID="{031A09E2-46B1-491F-BB70-28923CC68D00}" presName="sibTrans" presStyleLbl="node1" presStyleIdx="7" presStyleCnt="10"/>
      <dgm:spPr/>
      <dgm:t>
        <a:bodyPr/>
        <a:lstStyle/>
        <a:p>
          <a:endParaRPr lang="en-US"/>
        </a:p>
      </dgm:t>
    </dgm:pt>
    <dgm:pt modelId="{A6314904-0EC1-45F6-8207-1D87B24063A2}" type="pres">
      <dgm:prSet presAssocID="{E42C13BC-CEA8-4EE0-BBA3-1859A0EE4B6F}" presName="dummy" presStyleCnt="0"/>
      <dgm:spPr/>
    </dgm:pt>
    <dgm:pt modelId="{82BE2F3D-938A-45DB-9642-6CC5B8CB7751}" type="pres">
      <dgm:prSet presAssocID="{E42C13BC-CEA8-4EE0-BBA3-1859A0EE4B6F}" presName="node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6F08D-EBDE-4E21-BE63-3754F59C77FB}" type="pres">
      <dgm:prSet presAssocID="{337E26C1-F2F9-42A8-8104-D42782828DC0}" presName="sibTrans" presStyleLbl="node1" presStyleIdx="8" presStyleCnt="10"/>
      <dgm:spPr/>
      <dgm:t>
        <a:bodyPr/>
        <a:lstStyle/>
        <a:p>
          <a:endParaRPr lang="en-US"/>
        </a:p>
      </dgm:t>
    </dgm:pt>
    <dgm:pt modelId="{01A3B335-F7DF-42C5-A5A4-284E7A18E114}" type="pres">
      <dgm:prSet presAssocID="{8F9F21DF-4B98-4F52-B0E2-D4C45DFD256F}" presName="dummy" presStyleCnt="0"/>
      <dgm:spPr/>
    </dgm:pt>
    <dgm:pt modelId="{1F59285C-BBA1-4E03-87FC-3AE5EDAC5112}" type="pres">
      <dgm:prSet presAssocID="{8F9F21DF-4B98-4F52-B0E2-D4C45DFD256F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77DCB-8F67-4684-88EF-816F82ACBD67}" type="pres">
      <dgm:prSet presAssocID="{53FB8E2D-BACF-4F9B-931B-33077EA6F2A4}" presName="sibTrans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FEFB7CB1-2035-4CB1-845C-897BE0B9D2CC}" type="presOf" srcId="{5DF5BF3F-6C88-47EA-8EC3-0AD44F455444}" destId="{2F0BCE79-A7D3-441C-B8D4-8084F10D12DB}" srcOrd="0" destOrd="0" presId="urn:microsoft.com/office/officeart/2005/8/layout/cycle1"/>
    <dgm:cxn modelId="{23017A69-40F1-4DB2-9BA9-FD30CD2F2C07}" srcId="{8366A9A6-C0C2-444B-8C06-3B3E1072BB4F}" destId="{6A25814D-91F7-4839-A91E-FA4726C42AC4}" srcOrd="3" destOrd="0" parTransId="{A042A996-D26D-4D34-A1C7-01583AA83190}" sibTransId="{188AAA17-BEAD-4771-A6C5-911F5DD8C043}"/>
    <dgm:cxn modelId="{03EC2968-6AAB-4849-9603-FF26F09EFC25}" srcId="{8366A9A6-C0C2-444B-8C06-3B3E1072BB4F}" destId="{4CE2D48C-FD88-41EE-89E2-43FDE41109BA}" srcOrd="0" destOrd="0" parTransId="{836C70CA-359E-45CE-AE23-E6F705F221B0}" sibTransId="{6FBEEEC2-BB58-4AD3-B267-A2AD02EC3C83}"/>
    <dgm:cxn modelId="{48EF9D9E-2EF9-4C68-9097-BCA2977ED0DE}" type="presOf" srcId="{53FB8E2D-BACF-4F9B-931B-33077EA6F2A4}" destId="{51377DCB-8F67-4684-88EF-816F82ACBD67}" srcOrd="0" destOrd="0" presId="urn:microsoft.com/office/officeart/2005/8/layout/cycle1"/>
    <dgm:cxn modelId="{FAC830EF-B437-40D3-BF88-FB39E12A037B}" type="presOf" srcId="{A0FBFED2-EF9C-4DC5-BECA-FB317C7371FB}" destId="{1D945391-4C02-4249-A93C-532BC748C5E5}" srcOrd="0" destOrd="0" presId="urn:microsoft.com/office/officeart/2005/8/layout/cycle1"/>
    <dgm:cxn modelId="{F01E2F6A-6C02-4767-8BE0-920C64A2321F}" srcId="{8366A9A6-C0C2-444B-8C06-3B3E1072BB4F}" destId="{8F9F21DF-4B98-4F52-B0E2-D4C45DFD256F}" srcOrd="9" destOrd="0" parTransId="{814379E0-EB94-4671-A7BD-7B34BB4364F5}" sibTransId="{53FB8E2D-BACF-4F9B-931B-33077EA6F2A4}"/>
    <dgm:cxn modelId="{36EEAC93-66CD-4DAA-81E1-24316958DA74}" type="presOf" srcId="{6FBEEEC2-BB58-4AD3-B267-A2AD02EC3C83}" destId="{3400FACB-2CE6-4477-85D4-20EF1EB1F2ED}" srcOrd="0" destOrd="0" presId="urn:microsoft.com/office/officeart/2005/8/layout/cycle1"/>
    <dgm:cxn modelId="{32EAFC10-BDF8-44A9-A34B-1188C345DEBD}" srcId="{8366A9A6-C0C2-444B-8C06-3B3E1072BB4F}" destId="{32BC7B9A-9675-44A2-BC8F-51D167B017D9}" srcOrd="2" destOrd="0" parTransId="{1B514978-B64B-40A8-8344-6DFFDE6C850B}" sibTransId="{7023E9BC-2D55-4AB3-82F5-16F9D772FE4D}"/>
    <dgm:cxn modelId="{140939EE-BAA6-4194-8666-857623E544A8}" type="presOf" srcId="{188AAA17-BEAD-4771-A6C5-911F5DD8C043}" destId="{8EDA27B3-20DA-4840-BF7E-7103A63C53DD}" srcOrd="0" destOrd="0" presId="urn:microsoft.com/office/officeart/2005/8/layout/cycle1"/>
    <dgm:cxn modelId="{CF76464B-DFA0-4397-8C14-4BE6CA6CCC3B}" type="presOf" srcId="{02134E10-37B7-46E0-90B0-5C1E57A79CCE}" destId="{BAF535D7-A9F8-433D-9E0D-406D66B6C489}" srcOrd="0" destOrd="0" presId="urn:microsoft.com/office/officeart/2005/8/layout/cycle1"/>
    <dgm:cxn modelId="{E1E35C8C-6E1E-4D54-AABF-ADC13D3BBC05}" type="presOf" srcId="{F70DA8EB-59C1-4036-AE35-D02C9DE9E8BF}" destId="{A4B20304-89D2-4BD9-9328-6AD4279D0898}" srcOrd="0" destOrd="0" presId="urn:microsoft.com/office/officeart/2005/8/layout/cycle1"/>
    <dgm:cxn modelId="{1E5F55A7-6126-4B64-8FC7-E402996444B5}" type="presOf" srcId="{4CE2D48C-FD88-41EE-89E2-43FDE41109BA}" destId="{7AA73483-5B1B-4544-9882-C1F668C1EDEF}" srcOrd="0" destOrd="0" presId="urn:microsoft.com/office/officeart/2005/8/layout/cycle1"/>
    <dgm:cxn modelId="{45720033-F229-4DE4-91FF-4EB105349A43}" type="presOf" srcId="{32BC7B9A-9675-44A2-BC8F-51D167B017D9}" destId="{4FAF0A36-40FC-4A8D-9F1F-8790A371739D}" srcOrd="0" destOrd="0" presId="urn:microsoft.com/office/officeart/2005/8/layout/cycle1"/>
    <dgm:cxn modelId="{1978C151-47DC-4CA4-8A56-54DC90665440}" type="presOf" srcId="{E42C13BC-CEA8-4EE0-BBA3-1859A0EE4B6F}" destId="{82BE2F3D-938A-45DB-9642-6CC5B8CB7751}" srcOrd="0" destOrd="0" presId="urn:microsoft.com/office/officeart/2005/8/layout/cycle1"/>
    <dgm:cxn modelId="{720C4B86-F13E-4F9D-84CD-4E5D4E9FB3F9}" srcId="{8366A9A6-C0C2-444B-8C06-3B3E1072BB4F}" destId="{02134E10-37B7-46E0-90B0-5C1E57A79CCE}" srcOrd="7" destOrd="0" parTransId="{984D4B71-589C-4CA1-ABFA-D1A1EBD6A9E5}" sibTransId="{031A09E2-46B1-491F-BB70-28923CC68D00}"/>
    <dgm:cxn modelId="{BAEF07C7-1A78-4F2F-9D72-4C33A95F3C9F}" type="presOf" srcId="{6A25814D-91F7-4839-A91E-FA4726C42AC4}" destId="{7FBABECA-7F7B-4D4D-8BDC-CEA77B38D5D6}" srcOrd="0" destOrd="0" presId="urn:microsoft.com/office/officeart/2005/8/layout/cycle1"/>
    <dgm:cxn modelId="{B369D4BF-44E6-40B0-9630-6E5B23B3E9DF}" type="presOf" srcId="{70728193-AD69-43A4-8C56-771DBA1C48E4}" destId="{2B4B055E-4F35-47C3-BDB4-B5670C790E9A}" srcOrd="0" destOrd="0" presId="urn:microsoft.com/office/officeart/2005/8/layout/cycle1"/>
    <dgm:cxn modelId="{EEC1E2C4-61BB-449B-BD85-FD09C9316DD9}" type="presOf" srcId="{7023E9BC-2D55-4AB3-82F5-16F9D772FE4D}" destId="{86FCED9C-C4FD-424C-A341-EA2F0DB2C581}" srcOrd="0" destOrd="0" presId="urn:microsoft.com/office/officeart/2005/8/layout/cycle1"/>
    <dgm:cxn modelId="{3DC3B8F5-1974-4650-8D38-1664D80D4067}" type="presOf" srcId="{8F9F21DF-4B98-4F52-B0E2-D4C45DFD256F}" destId="{1F59285C-BBA1-4E03-87FC-3AE5EDAC5112}" srcOrd="0" destOrd="0" presId="urn:microsoft.com/office/officeart/2005/8/layout/cycle1"/>
    <dgm:cxn modelId="{3907C1B7-DEC5-4959-A955-9306ED6B68A6}" srcId="{8366A9A6-C0C2-444B-8C06-3B3E1072BB4F}" destId="{A0FBFED2-EF9C-4DC5-BECA-FB317C7371FB}" srcOrd="4" destOrd="0" parTransId="{12F85EAA-C59D-4A12-8C43-B646734CD173}" sibTransId="{70728193-AD69-43A4-8C56-771DBA1C48E4}"/>
    <dgm:cxn modelId="{C3748331-43C9-4337-8398-71253B74151B}" srcId="{8366A9A6-C0C2-444B-8C06-3B3E1072BB4F}" destId="{E42C13BC-CEA8-4EE0-BBA3-1859A0EE4B6F}" srcOrd="8" destOrd="0" parTransId="{2116CFF4-6A03-4ADE-8FA5-F0927E983D2D}" sibTransId="{337E26C1-F2F9-42A8-8104-D42782828DC0}"/>
    <dgm:cxn modelId="{75D897A1-54E0-4C82-A93A-9749900AAA63}" srcId="{8366A9A6-C0C2-444B-8C06-3B3E1072BB4F}" destId="{6D80CF4A-455D-41E9-AC2A-1616C9CC6BBF}" srcOrd="1" destOrd="0" parTransId="{DD144A93-762F-4DA9-AA12-6420BDF3732D}" sibTransId="{F70DA8EB-59C1-4036-AE35-D02C9DE9E8BF}"/>
    <dgm:cxn modelId="{E1A1798A-74B2-4C8C-9021-E1DFA6A3F608}" type="presOf" srcId="{20048049-A763-4B44-932C-11BF032DD6EB}" destId="{EE63CE20-79C2-429D-879E-02E10213E75A}" srcOrd="0" destOrd="0" presId="urn:microsoft.com/office/officeart/2005/8/layout/cycle1"/>
    <dgm:cxn modelId="{7460EE1B-012A-47B5-85CB-AB9F8AADDADE}" srcId="{8366A9A6-C0C2-444B-8C06-3B3E1072BB4F}" destId="{3DF910E7-4998-4BF8-9BE6-F61EF35C51A7}" srcOrd="5" destOrd="0" parTransId="{57B203E7-48E8-47C4-8028-3421C6024E9F}" sibTransId="{20048049-A763-4B44-932C-11BF032DD6EB}"/>
    <dgm:cxn modelId="{FB42F30F-5191-4460-860F-EAAB5050C12E}" type="presOf" srcId="{337E26C1-F2F9-42A8-8104-D42782828DC0}" destId="{9886F08D-EBDE-4E21-BE63-3754F59C77FB}" srcOrd="0" destOrd="0" presId="urn:microsoft.com/office/officeart/2005/8/layout/cycle1"/>
    <dgm:cxn modelId="{37042EFC-9D08-4D38-BFF8-B2E7BE023EEF}" srcId="{8366A9A6-C0C2-444B-8C06-3B3E1072BB4F}" destId="{5DF5BF3F-6C88-47EA-8EC3-0AD44F455444}" srcOrd="6" destOrd="0" parTransId="{CB8E302B-EC9B-4716-A603-1C632D8785C3}" sibTransId="{B2E0A88E-05D0-4CDD-8D42-C8BCC36AAE20}"/>
    <dgm:cxn modelId="{24DC53E5-23D2-4C2A-A4C1-F141E1E0EF74}" type="presOf" srcId="{B2E0A88E-05D0-4CDD-8D42-C8BCC36AAE20}" destId="{92332093-E6FB-467D-B93F-5A97742EE265}" srcOrd="0" destOrd="0" presId="urn:microsoft.com/office/officeart/2005/8/layout/cycle1"/>
    <dgm:cxn modelId="{A9365583-E6FB-46E2-8A40-B01A9BD1E6DC}" type="presOf" srcId="{8366A9A6-C0C2-444B-8C06-3B3E1072BB4F}" destId="{7B2B50D6-3F7B-48E3-AD2D-372606B1F2D8}" srcOrd="0" destOrd="0" presId="urn:microsoft.com/office/officeart/2005/8/layout/cycle1"/>
    <dgm:cxn modelId="{F93240FB-4C64-4C27-A1B5-E5C5F9096675}" type="presOf" srcId="{031A09E2-46B1-491F-BB70-28923CC68D00}" destId="{6EBF7E10-689D-4F34-88F3-6C80C4105B2E}" srcOrd="0" destOrd="0" presId="urn:microsoft.com/office/officeart/2005/8/layout/cycle1"/>
    <dgm:cxn modelId="{1C5EC54C-B861-4E5A-8563-8D014FC84901}" type="presOf" srcId="{3DF910E7-4998-4BF8-9BE6-F61EF35C51A7}" destId="{E3360140-4F7E-48A5-B4A0-C266C37A1727}" srcOrd="0" destOrd="0" presId="urn:microsoft.com/office/officeart/2005/8/layout/cycle1"/>
    <dgm:cxn modelId="{F374BF03-70AE-43E4-B1C5-EDB51001F2C1}" type="presOf" srcId="{6D80CF4A-455D-41E9-AC2A-1616C9CC6BBF}" destId="{9CD77C79-C510-4BEE-A663-9062C47A6DD1}" srcOrd="0" destOrd="0" presId="urn:microsoft.com/office/officeart/2005/8/layout/cycle1"/>
    <dgm:cxn modelId="{5BDF655B-738E-44C0-992D-78995D3801E5}" type="presParOf" srcId="{7B2B50D6-3F7B-48E3-AD2D-372606B1F2D8}" destId="{2BF9DE73-638A-4DAB-8DD0-79661C9F26E0}" srcOrd="0" destOrd="0" presId="urn:microsoft.com/office/officeart/2005/8/layout/cycle1"/>
    <dgm:cxn modelId="{F90213BE-0BF9-45A6-B98D-1C6535330506}" type="presParOf" srcId="{7B2B50D6-3F7B-48E3-AD2D-372606B1F2D8}" destId="{7AA73483-5B1B-4544-9882-C1F668C1EDEF}" srcOrd="1" destOrd="0" presId="urn:microsoft.com/office/officeart/2005/8/layout/cycle1"/>
    <dgm:cxn modelId="{8EB92D91-764B-4CCE-B70E-06178E91BE1A}" type="presParOf" srcId="{7B2B50D6-3F7B-48E3-AD2D-372606B1F2D8}" destId="{3400FACB-2CE6-4477-85D4-20EF1EB1F2ED}" srcOrd="2" destOrd="0" presId="urn:microsoft.com/office/officeart/2005/8/layout/cycle1"/>
    <dgm:cxn modelId="{4B8D6D77-B243-4C99-899C-3122055C92F6}" type="presParOf" srcId="{7B2B50D6-3F7B-48E3-AD2D-372606B1F2D8}" destId="{5F6C5058-61C8-4E36-BAAD-3EE781C34B08}" srcOrd="3" destOrd="0" presId="urn:microsoft.com/office/officeart/2005/8/layout/cycle1"/>
    <dgm:cxn modelId="{D0CB3DCD-276A-47C7-9319-17FF7E205812}" type="presParOf" srcId="{7B2B50D6-3F7B-48E3-AD2D-372606B1F2D8}" destId="{9CD77C79-C510-4BEE-A663-9062C47A6DD1}" srcOrd="4" destOrd="0" presId="urn:microsoft.com/office/officeart/2005/8/layout/cycle1"/>
    <dgm:cxn modelId="{C226985B-DA03-4672-9934-FB09000E52D9}" type="presParOf" srcId="{7B2B50D6-3F7B-48E3-AD2D-372606B1F2D8}" destId="{A4B20304-89D2-4BD9-9328-6AD4279D0898}" srcOrd="5" destOrd="0" presId="urn:microsoft.com/office/officeart/2005/8/layout/cycle1"/>
    <dgm:cxn modelId="{9DD9EEA2-D771-4814-A501-B5383CADBB7A}" type="presParOf" srcId="{7B2B50D6-3F7B-48E3-AD2D-372606B1F2D8}" destId="{B7F2BD3A-ADBE-4DEE-8FFA-5F6F3A63CCEB}" srcOrd="6" destOrd="0" presId="urn:microsoft.com/office/officeart/2005/8/layout/cycle1"/>
    <dgm:cxn modelId="{E73CD260-5049-45A7-81A4-627F68F49CDE}" type="presParOf" srcId="{7B2B50D6-3F7B-48E3-AD2D-372606B1F2D8}" destId="{4FAF0A36-40FC-4A8D-9F1F-8790A371739D}" srcOrd="7" destOrd="0" presId="urn:microsoft.com/office/officeart/2005/8/layout/cycle1"/>
    <dgm:cxn modelId="{C8244589-FEFD-42D2-A999-F8CC82A30E33}" type="presParOf" srcId="{7B2B50D6-3F7B-48E3-AD2D-372606B1F2D8}" destId="{86FCED9C-C4FD-424C-A341-EA2F0DB2C581}" srcOrd="8" destOrd="0" presId="urn:microsoft.com/office/officeart/2005/8/layout/cycle1"/>
    <dgm:cxn modelId="{A936BF3B-7A0B-489C-8942-BE49443DE66B}" type="presParOf" srcId="{7B2B50D6-3F7B-48E3-AD2D-372606B1F2D8}" destId="{886B215F-22C8-4862-98EA-5BEB168933A7}" srcOrd="9" destOrd="0" presId="urn:microsoft.com/office/officeart/2005/8/layout/cycle1"/>
    <dgm:cxn modelId="{8FBAB3DF-986C-4094-943C-C412B72E8248}" type="presParOf" srcId="{7B2B50D6-3F7B-48E3-AD2D-372606B1F2D8}" destId="{7FBABECA-7F7B-4D4D-8BDC-CEA77B38D5D6}" srcOrd="10" destOrd="0" presId="urn:microsoft.com/office/officeart/2005/8/layout/cycle1"/>
    <dgm:cxn modelId="{088F9AC0-00BE-43CD-BD43-3FE126989DCE}" type="presParOf" srcId="{7B2B50D6-3F7B-48E3-AD2D-372606B1F2D8}" destId="{8EDA27B3-20DA-4840-BF7E-7103A63C53DD}" srcOrd="11" destOrd="0" presId="urn:microsoft.com/office/officeart/2005/8/layout/cycle1"/>
    <dgm:cxn modelId="{43C2534C-ECD9-48C7-8E1E-5962ED04A49A}" type="presParOf" srcId="{7B2B50D6-3F7B-48E3-AD2D-372606B1F2D8}" destId="{AA419B37-EB4E-4C74-8742-E523614A4D95}" srcOrd="12" destOrd="0" presId="urn:microsoft.com/office/officeart/2005/8/layout/cycle1"/>
    <dgm:cxn modelId="{89C321B4-AFE6-43A8-A7E2-9D621B223AE9}" type="presParOf" srcId="{7B2B50D6-3F7B-48E3-AD2D-372606B1F2D8}" destId="{1D945391-4C02-4249-A93C-532BC748C5E5}" srcOrd="13" destOrd="0" presId="urn:microsoft.com/office/officeart/2005/8/layout/cycle1"/>
    <dgm:cxn modelId="{06EF56CB-041A-4D59-AFE3-1AC3CA1C913D}" type="presParOf" srcId="{7B2B50D6-3F7B-48E3-AD2D-372606B1F2D8}" destId="{2B4B055E-4F35-47C3-BDB4-B5670C790E9A}" srcOrd="14" destOrd="0" presId="urn:microsoft.com/office/officeart/2005/8/layout/cycle1"/>
    <dgm:cxn modelId="{15B32E66-4937-459F-BC75-34023E9CC5FD}" type="presParOf" srcId="{7B2B50D6-3F7B-48E3-AD2D-372606B1F2D8}" destId="{6A777EEE-3CDB-4D57-A833-BE31CEEDF61F}" srcOrd="15" destOrd="0" presId="urn:microsoft.com/office/officeart/2005/8/layout/cycle1"/>
    <dgm:cxn modelId="{3F2505C4-4B5D-4066-B963-233002CFFF94}" type="presParOf" srcId="{7B2B50D6-3F7B-48E3-AD2D-372606B1F2D8}" destId="{E3360140-4F7E-48A5-B4A0-C266C37A1727}" srcOrd="16" destOrd="0" presId="urn:microsoft.com/office/officeart/2005/8/layout/cycle1"/>
    <dgm:cxn modelId="{47120089-B17A-4B6B-9C1E-72146633EB3B}" type="presParOf" srcId="{7B2B50D6-3F7B-48E3-AD2D-372606B1F2D8}" destId="{EE63CE20-79C2-429D-879E-02E10213E75A}" srcOrd="17" destOrd="0" presId="urn:microsoft.com/office/officeart/2005/8/layout/cycle1"/>
    <dgm:cxn modelId="{68202DBE-11E9-4574-AE4E-56B0314ADAA1}" type="presParOf" srcId="{7B2B50D6-3F7B-48E3-AD2D-372606B1F2D8}" destId="{9B689075-990E-42C0-A8E7-E9EC3113290B}" srcOrd="18" destOrd="0" presId="urn:microsoft.com/office/officeart/2005/8/layout/cycle1"/>
    <dgm:cxn modelId="{002FE7BF-C13B-4694-8D12-7C76755B368E}" type="presParOf" srcId="{7B2B50D6-3F7B-48E3-AD2D-372606B1F2D8}" destId="{2F0BCE79-A7D3-441C-B8D4-8084F10D12DB}" srcOrd="19" destOrd="0" presId="urn:microsoft.com/office/officeart/2005/8/layout/cycle1"/>
    <dgm:cxn modelId="{DDE14DF1-C68F-474E-8886-8558AF3F36E9}" type="presParOf" srcId="{7B2B50D6-3F7B-48E3-AD2D-372606B1F2D8}" destId="{92332093-E6FB-467D-B93F-5A97742EE265}" srcOrd="20" destOrd="0" presId="urn:microsoft.com/office/officeart/2005/8/layout/cycle1"/>
    <dgm:cxn modelId="{993AE632-A2DB-4BFD-9C30-1F0EAE56CE5A}" type="presParOf" srcId="{7B2B50D6-3F7B-48E3-AD2D-372606B1F2D8}" destId="{CD2F34AF-8579-4CED-8FD2-25BA327BD3D5}" srcOrd="21" destOrd="0" presId="urn:microsoft.com/office/officeart/2005/8/layout/cycle1"/>
    <dgm:cxn modelId="{D8DF3B50-649A-4F29-800D-FD5E3C741CA6}" type="presParOf" srcId="{7B2B50D6-3F7B-48E3-AD2D-372606B1F2D8}" destId="{BAF535D7-A9F8-433D-9E0D-406D66B6C489}" srcOrd="22" destOrd="0" presId="urn:microsoft.com/office/officeart/2005/8/layout/cycle1"/>
    <dgm:cxn modelId="{54A4A9D2-9088-43A1-A7D2-7F6F09D74485}" type="presParOf" srcId="{7B2B50D6-3F7B-48E3-AD2D-372606B1F2D8}" destId="{6EBF7E10-689D-4F34-88F3-6C80C4105B2E}" srcOrd="23" destOrd="0" presId="urn:microsoft.com/office/officeart/2005/8/layout/cycle1"/>
    <dgm:cxn modelId="{A03A1F20-5386-4E91-8C7C-17662443D409}" type="presParOf" srcId="{7B2B50D6-3F7B-48E3-AD2D-372606B1F2D8}" destId="{A6314904-0EC1-45F6-8207-1D87B24063A2}" srcOrd="24" destOrd="0" presId="urn:microsoft.com/office/officeart/2005/8/layout/cycle1"/>
    <dgm:cxn modelId="{E0FA7CE9-4B33-4D7C-9F28-24BB4CA58AFF}" type="presParOf" srcId="{7B2B50D6-3F7B-48E3-AD2D-372606B1F2D8}" destId="{82BE2F3D-938A-45DB-9642-6CC5B8CB7751}" srcOrd="25" destOrd="0" presId="urn:microsoft.com/office/officeart/2005/8/layout/cycle1"/>
    <dgm:cxn modelId="{0D949F21-CBC3-442A-BE8D-9B70234ACD7D}" type="presParOf" srcId="{7B2B50D6-3F7B-48E3-AD2D-372606B1F2D8}" destId="{9886F08D-EBDE-4E21-BE63-3754F59C77FB}" srcOrd="26" destOrd="0" presId="urn:microsoft.com/office/officeart/2005/8/layout/cycle1"/>
    <dgm:cxn modelId="{1859F28D-AEE4-4673-AE12-12582B875868}" type="presParOf" srcId="{7B2B50D6-3F7B-48E3-AD2D-372606B1F2D8}" destId="{01A3B335-F7DF-42C5-A5A4-284E7A18E114}" srcOrd="27" destOrd="0" presId="urn:microsoft.com/office/officeart/2005/8/layout/cycle1"/>
    <dgm:cxn modelId="{9C5542BD-EC0E-4D7C-B5FB-248A2C742A15}" type="presParOf" srcId="{7B2B50D6-3F7B-48E3-AD2D-372606B1F2D8}" destId="{1F59285C-BBA1-4E03-87FC-3AE5EDAC5112}" srcOrd="28" destOrd="0" presId="urn:microsoft.com/office/officeart/2005/8/layout/cycle1"/>
    <dgm:cxn modelId="{95D606BC-ABD0-4F5A-AE72-D12D3A7AC8EE}" type="presParOf" srcId="{7B2B50D6-3F7B-48E3-AD2D-372606B1F2D8}" destId="{51377DCB-8F67-4684-88EF-816F82ACBD67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6A9A6-C0C2-444B-8C06-3B3E1072BB4F}" type="doc">
      <dgm:prSet loTypeId="urn:microsoft.com/office/officeart/2005/8/layout/cycle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D80CF4A-455D-41E9-AC2A-1616C9CC6BBF}">
      <dgm:prSet phldrT="[Text]"/>
      <dgm:spPr/>
      <dgm:t>
        <a:bodyPr/>
        <a:lstStyle/>
        <a:p>
          <a:r>
            <a:rPr lang="en-US" dirty="0" smtClean="0"/>
            <a:t>Secure Passwords</a:t>
          </a:r>
        </a:p>
      </dgm:t>
    </dgm:pt>
    <dgm:pt modelId="{DD144A93-762F-4DA9-AA12-6420BDF3732D}" type="parTrans" cxnId="{75D897A1-54E0-4C82-A93A-9749900AAA63}">
      <dgm:prSet/>
      <dgm:spPr/>
      <dgm:t>
        <a:bodyPr/>
        <a:lstStyle/>
        <a:p>
          <a:endParaRPr lang="en-US"/>
        </a:p>
      </dgm:t>
    </dgm:pt>
    <dgm:pt modelId="{F70DA8EB-59C1-4036-AE35-D02C9DE9E8BF}" type="sibTrans" cxnId="{75D897A1-54E0-4C82-A93A-9749900AAA63}">
      <dgm:prSet/>
      <dgm:spPr/>
      <dgm:t>
        <a:bodyPr/>
        <a:lstStyle/>
        <a:p>
          <a:endParaRPr lang="en-US"/>
        </a:p>
      </dgm:t>
    </dgm:pt>
    <dgm:pt modelId="{32BC7B9A-9675-44A2-BC8F-51D167B017D9}">
      <dgm:prSet phldrT="[Text]"/>
      <dgm:spPr/>
      <dgm:t>
        <a:bodyPr/>
        <a:lstStyle/>
        <a:p>
          <a:r>
            <a:rPr lang="en-US" dirty="0" smtClean="0"/>
            <a:t>ACLs on File Sharing</a:t>
          </a:r>
        </a:p>
      </dgm:t>
    </dgm:pt>
    <dgm:pt modelId="{1B514978-B64B-40A8-8344-6DFFDE6C850B}" type="parTrans" cxnId="{32EAFC10-BDF8-44A9-A34B-1188C345DEBD}">
      <dgm:prSet/>
      <dgm:spPr/>
      <dgm:t>
        <a:bodyPr/>
        <a:lstStyle/>
        <a:p>
          <a:endParaRPr lang="en-US"/>
        </a:p>
      </dgm:t>
    </dgm:pt>
    <dgm:pt modelId="{7023E9BC-2D55-4AB3-82F5-16F9D772FE4D}" type="sibTrans" cxnId="{32EAFC10-BDF8-44A9-A34B-1188C345DEBD}">
      <dgm:prSet/>
      <dgm:spPr/>
      <dgm:t>
        <a:bodyPr/>
        <a:lstStyle/>
        <a:p>
          <a:endParaRPr lang="en-US"/>
        </a:p>
      </dgm:t>
    </dgm:pt>
    <dgm:pt modelId="{6A25814D-91F7-4839-A91E-FA4726C42AC4}">
      <dgm:prSet phldrT="[Text]"/>
      <dgm:spPr/>
      <dgm:t>
        <a:bodyPr/>
        <a:lstStyle/>
        <a:p>
          <a:r>
            <a:rPr lang="en-US" dirty="0" smtClean="0"/>
            <a:t>Store on Trusted Systems</a:t>
          </a:r>
        </a:p>
      </dgm:t>
    </dgm:pt>
    <dgm:pt modelId="{A042A996-D26D-4D34-A1C7-01583AA83190}" type="parTrans" cxnId="{23017A69-40F1-4DB2-9BA9-FD30CD2F2C07}">
      <dgm:prSet/>
      <dgm:spPr/>
      <dgm:t>
        <a:bodyPr/>
        <a:lstStyle/>
        <a:p>
          <a:endParaRPr lang="en-US"/>
        </a:p>
      </dgm:t>
    </dgm:pt>
    <dgm:pt modelId="{188AAA17-BEAD-4771-A6C5-911F5DD8C043}" type="sibTrans" cxnId="{23017A69-40F1-4DB2-9BA9-FD30CD2F2C07}">
      <dgm:prSet/>
      <dgm:spPr/>
      <dgm:t>
        <a:bodyPr/>
        <a:lstStyle/>
        <a:p>
          <a:endParaRPr lang="en-US"/>
        </a:p>
      </dgm:t>
    </dgm:pt>
    <dgm:pt modelId="{A0FBFED2-EF9C-4DC5-BECA-FB317C7371FB}">
      <dgm:prSet phldrT="[Text]"/>
      <dgm:spPr/>
      <dgm:t>
        <a:bodyPr/>
        <a:lstStyle/>
        <a:p>
          <a:r>
            <a:rPr lang="en-US" dirty="0" smtClean="0"/>
            <a:t>Remote Wipe</a:t>
          </a:r>
        </a:p>
      </dgm:t>
    </dgm:pt>
    <dgm:pt modelId="{12F85EAA-C59D-4A12-8C43-B646734CD173}" type="parTrans" cxnId="{3907C1B7-DEC5-4959-A955-9306ED6B68A6}">
      <dgm:prSet/>
      <dgm:spPr/>
      <dgm:t>
        <a:bodyPr/>
        <a:lstStyle/>
        <a:p>
          <a:endParaRPr lang="en-US"/>
        </a:p>
      </dgm:t>
    </dgm:pt>
    <dgm:pt modelId="{70728193-AD69-43A4-8C56-771DBA1C48E4}" type="sibTrans" cxnId="{3907C1B7-DEC5-4959-A955-9306ED6B68A6}">
      <dgm:prSet/>
      <dgm:spPr/>
      <dgm:t>
        <a:bodyPr/>
        <a:lstStyle/>
        <a:p>
          <a:endParaRPr lang="en-US"/>
        </a:p>
      </dgm:t>
    </dgm:pt>
    <dgm:pt modelId="{3DF910E7-4998-4BF8-9BE6-F61EF35C51A7}">
      <dgm:prSet phldrT="[Text]"/>
      <dgm:spPr/>
      <dgm:t>
        <a:bodyPr/>
        <a:lstStyle/>
        <a:p>
          <a:r>
            <a:rPr lang="en-US" dirty="0" smtClean="0"/>
            <a:t>Generic Data</a:t>
          </a:r>
        </a:p>
      </dgm:t>
    </dgm:pt>
    <dgm:pt modelId="{57B203E7-48E8-47C4-8028-3421C6024E9F}" type="parTrans" cxnId="{7460EE1B-012A-47B5-85CB-AB9F8AADDADE}">
      <dgm:prSet/>
      <dgm:spPr/>
      <dgm:t>
        <a:bodyPr/>
        <a:lstStyle/>
        <a:p>
          <a:endParaRPr lang="en-US"/>
        </a:p>
      </dgm:t>
    </dgm:pt>
    <dgm:pt modelId="{20048049-A763-4B44-932C-11BF032DD6EB}" type="sibTrans" cxnId="{7460EE1B-012A-47B5-85CB-AB9F8AADDADE}">
      <dgm:prSet/>
      <dgm:spPr/>
      <dgm:t>
        <a:bodyPr/>
        <a:lstStyle/>
        <a:p>
          <a:endParaRPr lang="en-US"/>
        </a:p>
      </dgm:t>
    </dgm:pt>
    <dgm:pt modelId="{4CE2D48C-FD88-41EE-89E2-43FDE41109BA}">
      <dgm:prSet phldrT="[Text]"/>
      <dgm:spPr/>
      <dgm:t>
        <a:bodyPr/>
        <a:lstStyle/>
        <a:p>
          <a:r>
            <a:rPr lang="en-US" dirty="0" smtClean="0"/>
            <a:t>Encrypt</a:t>
          </a:r>
          <a:endParaRPr lang="en-US" dirty="0"/>
        </a:p>
      </dgm:t>
    </dgm:pt>
    <dgm:pt modelId="{836C70CA-359E-45CE-AE23-E6F705F221B0}" type="parTrans" cxnId="{03EC2968-6AAB-4849-9603-FF26F09EFC25}">
      <dgm:prSet/>
      <dgm:spPr/>
      <dgm:t>
        <a:bodyPr/>
        <a:lstStyle/>
        <a:p>
          <a:endParaRPr lang="en-US"/>
        </a:p>
      </dgm:t>
    </dgm:pt>
    <dgm:pt modelId="{6FBEEEC2-BB58-4AD3-B267-A2AD02EC3C83}" type="sibTrans" cxnId="{03EC2968-6AAB-4849-9603-FF26F09EFC25}">
      <dgm:prSet/>
      <dgm:spPr/>
      <dgm:t>
        <a:bodyPr/>
        <a:lstStyle/>
        <a:p>
          <a:endParaRPr lang="en-US"/>
        </a:p>
      </dgm:t>
    </dgm:pt>
    <dgm:pt modelId="{5DF5BF3F-6C88-47EA-8EC3-0AD44F455444}">
      <dgm:prSet phldrT="[Text]"/>
      <dgm:spPr/>
      <dgm:t>
        <a:bodyPr/>
        <a:lstStyle/>
        <a:p>
          <a:r>
            <a:rPr lang="en-US" dirty="0" smtClean="0"/>
            <a:t>Public</a:t>
          </a:r>
        </a:p>
      </dgm:t>
    </dgm:pt>
    <dgm:pt modelId="{CB8E302B-EC9B-4716-A603-1C632D8785C3}" type="parTrans" cxnId="{37042EFC-9D08-4D38-BFF8-B2E7BE023EEF}">
      <dgm:prSet/>
      <dgm:spPr/>
      <dgm:t>
        <a:bodyPr/>
        <a:lstStyle/>
        <a:p>
          <a:endParaRPr lang="en-US"/>
        </a:p>
      </dgm:t>
    </dgm:pt>
    <dgm:pt modelId="{B2E0A88E-05D0-4CDD-8D42-C8BCC36AAE20}" type="sibTrans" cxnId="{37042EFC-9D08-4D38-BFF8-B2E7BE023EEF}">
      <dgm:prSet/>
      <dgm:spPr/>
      <dgm:t>
        <a:bodyPr/>
        <a:lstStyle/>
        <a:p>
          <a:endParaRPr lang="en-US"/>
        </a:p>
      </dgm:t>
    </dgm:pt>
    <dgm:pt modelId="{02134E10-37B7-46E0-90B0-5C1E57A79CCE}">
      <dgm:prSet phldrT="[Text]"/>
      <dgm:spPr/>
      <dgm:t>
        <a:bodyPr/>
        <a:lstStyle/>
        <a:p>
          <a:r>
            <a:rPr lang="en-US" dirty="0" smtClean="0"/>
            <a:t>Public</a:t>
          </a:r>
        </a:p>
      </dgm:t>
    </dgm:pt>
    <dgm:pt modelId="{984D4B71-589C-4CA1-ABFA-D1A1EBD6A9E5}" type="parTrans" cxnId="{720C4B86-F13E-4F9D-84CD-4E5D4E9FB3F9}">
      <dgm:prSet/>
      <dgm:spPr/>
      <dgm:t>
        <a:bodyPr/>
        <a:lstStyle/>
        <a:p>
          <a:endParaRPr lang="en-US"/>
        </a:p>
      </dgm:t>
    </dgm:pt>
    <dgm:pt modelId="{031A09E2-46B1-491F-BB70-28923CC68D00}" type="sibTrans" cxnId="{720C4B86-F13E-4F9D-84CD-4E5D4E9FB3F9}">
      <dgm:prSet/>
      <dgm:spPr/>
      <dgm:t>
        <a:bodyPr/>
        <a:lstStyle/>
        <a:p>
          <a:endParaRPr lang="en-US"/>
        </a:p>
      </dgm:t>
    </dgm:pt>
    <dgm:pt modelId="{E42C13BC-CEA8-4EE0-BBA3-1859A0EE4B6F}">
      <dgm:prSet phldrT="[Text]"/>
      <dgm:spPr/>
      <dgm:t>
        <a:bodyPr/>
        <a:lstStyle/>
        <a:p>
          <a:r>
            <a:rPr lang="en-US" dirty="0" smtClean="0"/>
            <a:t>Public</a:t>
          </a:r>
        </a:p>
      </dgm:t>
    </dgm:pt>
    <dgm:pt modelId="{2116CFF4-6A03-4ADE-8FA5-F0927E983D2D}" type="parTrans" cxnId="{C3748331-43C9-4337-8398-71253B74151B}">
      <dgm:prSet/>
      <dgm:spPr/>
      <dgm:t>
        <a:bodyPr/>
        <a:lstStyle/>
        <a:p>
          <a:endParaRPr lang="en-US"/>
        </a:p>
      </dgm:t>
    </dgm:pt>
    <dgm:pt modelId="{337E26C1-F2F9-42A8-8104-D42782828DC0}" type="sibTrans" cxnId="{C3748331-43C9-4337-8398-71253B74151B}">
      <dgm:prSet/>
      <dgm:spPr/>
      <dgm:t>
        <a:bodyPr/>
        <a:lstStyle/>
        <a:p>
          <a:endParaRPr lang="en-US"/>
        </a:p>
      </dgm:t>
    </dgm:pt>
    <dgm:pt modelId="{8F9F21DF-4B98-4F52-B0E2-D4C45DFD256F}">
      <dgm:prSet phldrT="[Text]"/>
      <dgm:spPr/>
      <dgm:t>
        <a:bodyPr/>
        <a:lstStyle/>
        <a:p>
          <a:r>
            <a:rPr lang="en-US" dirty="0" smtClean="0"/>
            <a:t>Limit Use</a:t>
          </a:r>
        </a:p>
      </dgm:t>
    </dgm:pt>
    <dgm:pt modelId="{814379E0-EB94-4671-A7BD-7B34BB4364F5}" type="parTrans" cxnId="{F01E2F6A-6C02-4767-8BE0-920C64A2321F}">
      <dgm:prSet/>
      <dgm:spPr/>
      <dgm:t>
        <a:bodyPr/>
        <a:lstStyle/>
        <a:p>
          <a:endParaRPr lang="en-US"/>
        </a:p>
      </dgm:t>
    </dgm:pt>
    <dgm:pt modelId="{53FB8E2D-BACF-4F9B-931B-33077EA6F2A4}" type="sibTrans" cxnId="{F01E2F6A-6C02-4767-8BE0-920C64A2321F}">
      <dgm:prSet/>
      <dgm:spPr/>
      <dgm:t>
        <a:bodyPr/>
        <a:lstStyle/>
        <a:p>
          <a:endParaRPr lang="en-US"/>
        </a:p>
      </dgm:t>
    </dgm:pt>
    <dgm:pt modelId="{7B2B50D6-3F7B-48E3-AD2D-372606B1F2D8}" type="pres">
      <dgm:prSet presAssocID="{8366A9A6-C0C2-444B-8C06-3B3E1072B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9DE73-638A-4DAB-8DD0-79661C9F26E0}" type="pres">
      <dgm:prSet presAssocID="{4CE2D48C-FD88-41EE-89E2-43FDE41109BA}" presName="dummy" presStyleCnt="0"/>
      <dgm:spPr/>
    </dgm:pt>
    <dgm:pt modelId="{7AA73483-5B1B-4544-9882-C1F668C1EDEF}" type="pres">
      <dgm:prSet presAssocID="{4CE2D48C-FD88-41EE-89E2-43FDE41109BA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FACB-2CE6-4477-85D4-20EF1EB1F2ED}" type="pres">
      <dgm:prSet presAssocID="{6FBEEEC2-BB58-4AD3-B267-A2AD02EC3C83}" presName="sibTrans" presStyleLbl="node1" presStyleIdx="0" presStyleCnt="10"/>
      <dgm:spPr/>
      <dgm:t>
        <a:bodyPr/>
        <a:lstStyle/>
        <a:p>
          <a:endParaRPr lang="en-US"/>
        </a:p>
      </dgm:t>
    </dgm:pt>
    <dgm:pt modelId="{5F6C5058-61C8-4E36-BAAD-3EE781C34B08}" type="pres">
      <dgm:prSet presAssocID="{6D80CF4A-455D-41E9-AC2A-1616C9CC6BBF}" presName="dummy" presStyleCnt="0"/>
      <dgm:spPr/>
    </dgm:pt>
    <dgm:pt modelId="{9CD77C79-C510-4BEE-A663-9062C47A6DD1}" type="pres">
      <dgm:prSet presAssocID="{6D80CF4A-455D-41E9-AC2A-1616C9CC6BBF}" presName="node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0304-89D2-4BD9-9328-6AD4279D0898}" type="pres">
      <dgm:prSet presAssocID="{F70DA8EB-59C1-4036-AE35-D02C9DE9E8BF}" presName="sibTrans" presStyleLbl="node1" presStyleIdx="1" presStyleCnt="10"/>
      <dgm:spPr/>
      <dgm:t>
        <a:bodyPr/>
        <a:lstStyle/>
        <a:p>
          <a:endParaRPr lang="en-US"/>
        </a:p>
      </dgm:t>
    </dgm:pt>
    <dgm:pt modelId="{B7F2BD3A-ADBE-4DEE-8FFA-5F6F3A63CCEB}" type="pres">
      <dgm:prSet presAssocID="{32BC7B9A-9675-44A2-BC8F-51D167B017D9}" presName="dummy" presStyleCnt="0"/>
      <dgm:spPr/>
    </dgm:pt>
    <dgm:pt modelId="{4FAF0A36-40FC-4A8D-9F1F-8790A371739D}" type="pres">
      <dgm:prSet presAssocID="{32BC7B9A-9675-44A2-BC8F-51D167B017D9}" presName="node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CED9C-C4FD-424C-A341-EA2F0DB2C581}" type="pres">
      <dgm:prSet presAssocID="{7023E9BC-2D55-4AB3-82F5-16F9D772FE4D}" presName="sibTrans" presStyleLbl="node1" presStyleIdx="2" presStyleCnt="10"/>
      <dgm:spPr/>
      <dgm:t>
        <a:bodyPr/>
        <a:lstStyle/>
        <a:p>
          <a:endParaRPr lang="en-US"/>
        </a:p>
      </dgm:t>
    </dgm:pt>
    <dgm:pt modelId="{886B215F-22C8-4862-98EA-5BEB168933A7}" type="pres">
      <dgm:prSet presAssocID="{6A25814D-91F7-4839-A91E-FA4726C42AC4}" presName="dummy" presStyleCnt="0"/>
      <dgm:spPr/>
    </dgm:pt>
    <dgm:pt modelId="{7FBABECA-7F7B-4D4D-8BDC-CEA77B38D5D6}" type="pres">
      <dgm:prSet presAssocID="{6A25814D-91F7-4839-A91E-FA4726C42AC4}" presName="node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27B3-20DA-4840-BF7E-7103A63C53DD}" type="pres">
      <dgm:prSet presAssocID="{188AAA17-BEAD-4771-A6C5-911F5DD8C043}" presName="sibTrans" presStyleLbl="node1" presStyleIdx="3" presStyleCnt="10"/>
      <dgm:spPr/>
      <dgm:t>
        <a:bodyPr/>
        <a:lstStyle/>
        <a:p>
          <a:endParaRPr lang="en-US"/>
        </a:p>
      </dgm:t>
    </dgm:pt>
    <dgm:pt modelId="{AA419B37-EB4E-4C74-8742-E523614A4D95}" type="pres">
      <dgm:prSet presAssocID="{A0FBFED2-EF9C-4DC5-BECA-FB317C7371FB}" presName="dummy" presStyleCnt="0"/>
      <dgm:spPr/>
    </dgm:pt>
    <dgm:pt modelId="{1D945391-4C02-4249-A93C-532BC748C5E5}" type="pres">
      <dgm:prSet presAssocID="{A0FBFED2-EF9C-4DC5-BECA-FB317C7371FB}" presName="node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B055E-4F35-47C3-BDB4-B5670C790E9A}" type="pres">
      <dgm:prSet presAssocID="{70728193-AD69-43A4-8C56-771DBA1C48E4}" presName="sibTrans" presStyleLbl="node1" presStyleIdx="4" presStyleCnt="10"/>
      <dgm:spPr/>
      <dgm:t>
        <a:bodyPr/>
        <a:lstStyle/>
        <a:p>
          <a:endParaRPr lang="en-US"/>
        </a:p>
      </dgm:t>
    </dgm:pt>
    <dgm:pt modelId="{6A777EEE-3CDB-4D57-A833-BE31CEEDF61F}" type="pres">
      <dgm:prSet presAssocID="{3DF910E7-4998-4BF8-9BE6-F61EF35C51A7}" presName="dummy" presStyleCnt="0"/>
      <dgm:spPr/>
    </dgm:pt>
    <dgm:pt modelId="{E3360140-4F7E-48A5-B4A0-C266C37A1727}" type="pres">
      <dgm:prSet presAssocID="{3DF910E7-4998-4BF8-9BE6-F61EF35C51A7}" presName="node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3CE20-79C2-429D-879E-02E10213E75A}" type="pres">
      <dgm:prSet presAssocID="{20048049-A763-4B44-932C-11BF032DD6EB}" presName="sibTrans" presStyleLbl="node1" presStyleIdx="5" presStyleCnt="10"/>
      <dgm:spPr/>
      <dgm:t>
        <a:bodyPr/>
        <a:lstStyle/>
        <a:p>
          <a:endParaRPr lang="en-US"/>
        </a:p>
      </dgm:t>
    </dgm:pt>
    <dgm:pt modelId="{9B689075-990E-42C0-A8E7-E9EC3113290B}" type="pres">
      <dgm:prSet presAssocID="{5DF5BF3F-6C88-47EA-8EC3-0AD44F455444}" presName="dummy" presStyleCnt="0"/>
      <dgm:spPr/>
    </dgm:pt>
    <dgm:pt modelId="{2F0BCE79-A7D3-441C-B8D4-8084F10D12DB}" type="pres">
      <dgm:prSet presAssocID="{5DF5BF3F-6C88-47EA-8EC3-0AD44F455444}" presName="node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32093-E6FB-467D-B93F-5A97742EE265}" type="pres">
      <dgm:prSet presAssocID="{B2E0A88E-05D0-4CDD-8D42-C8BCC36AAE20}" presName="sibTrans" presStyleLbl="node1" presStyleIdx="6" presStyleCnt="10"/>
      <dgm:spPr/>
      <dgm:t>
        <a:bodyPr/>
        <a:lstStyle/>
        <a:p>
          <a:endParaRPr lang="en-US"/>
        </a:p>
      </dgm:t>
    </dgm:pt>
    <dgm:pt modelId="{CD2F34AF-8579-4CED-8FD2-25BA327BD3D5}" type="pres">
      <dgm:prSet presAssocID="{02134E10-37B7-46E0-90B0-5C1E57A79CCE}" presName="dummy" presStyleCnt="0"/>
      <dgm:spPr/>
    </dgm:pt>
    <dgm:pt modelId="{BAF535D7-A9F8-433D-9E0D-406D66B6C489}" type="pres">
      <dgm:prSet presAssocID="{02134E10-37B7-46E0-90B0-5C1E57A79CCE}" presName="node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7E10-689D-4F34-88F3-6C80C4105B2E}" type="pres">
      <dgm:prSet presAssocID="{031A09E2-46B1-491F-BB70-28923CC68D00}" presName="sibTrans" presStyleLbl="node1" presStyleIdx="7" presStyleCnt="10"/>
      <dgm:spPr/>
      <dgm:t>
        <a:bodyPr/>
        <a:lstStyle/>
        <a:p>
          <a:endParaRPr lang="en-US"/>
        </a:p>
      </dgm:t>
    </dgm:pt>
    <dgm:pt modelId="{A6314904-0EC1-45F6-8207-1D87B24063A2}" type="pres">
      <dgm:prSet presAssocID="{E42C13BC-CEA8-4EE0-BBA3-1859A0EE4B6F}" presName="dummy" presStyleCnt="0"/>
      <dgm:spPr/>
    </dgm:pt>
    <dgm:pt modelId="{82BE2F3D-938A-45DB-9642-6CC5B8CB7751}" type="pres">
      <dgm:prSet presAssocID="{E42C13BC-CEA8-4EE0-BBA3-1859A0EE4B6F}" presName="node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6F08D-EBDE-4E21-BE63-3754F59C77FB}" type="pres">
      <dgm:prSet presAssocID="{337E26C1-F2F9-42A8-8104-D42782828DC0}" presName="sibTrans" presStyleLbl="node1" presStyleIdx="8" presStyleCnt="10"/>
      <dgm:spPr/>
      <dgm:t>
        <a:bodyPr/>
        <a:lstStyle/>
        <a:p>
          <a:endParaRPr lang="en-US"/>
        </a:p>
      </dgm:t>
    </dgm:pt>
    <dgm:pt modelId="{01A3B335-F7DF-42C5-A5A4-284E7A18E114}" type="pres">
      <dgm:prSet presAssocID="{8F9F21DF-4B98-4F52-B0E2-D4C45DFD256F}" presName="dummy" presStyleCnt="0"/>
      <dgm:spPr/>
    </dgm:pt>
    <dgm:pt modelId="{1F59285C-BBA1-4E03-87FC-3AE5EDAC5112}" type="pres">
      <dgm:prSet presAssocID="{8F9F21DF-4B98-4F52-B0E2-D4C45DFD256F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77DCB-8F67-4684-88EF-816F82ACBD67}" type="pres">
      <dgm:prSet presAssocID="{53FB8E2D-BACF-4F9B-931B-33077EA6F2A4}" presName="sibTrans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05F26192-AC46-4E5F-B34A-59D1BBE29FA6}" type="presOf" srcId="{188AAA17-BEAD-4771-A6C5-911F5DD8C043}" destId="{8EDA27B3-20DA-4840-BF7E-7103A63C53DD}" srcOrd="0" destOrd="0" presId="urn:microsoft.com/office/officeart/2005/8/layout/cycle1"/>
    <dgm:cxn modelId="{D529ADF6-D923-4CC7-A6DB-5A2E77FE7914}" type="presOf" srcId="{20048049-A763-4B44-932C-11BF032DD6EB}" destId="{EE63CE20-79C2-429D-879E-02E10213E75A}" srcOrd="0" destOrd="0" presId="urn:microsoft.com/office/officeart/2005/8/layout/cycle1"/>
    <dgm:cxn modelId="{2F15D3C6-09C1-40D5-9B78-877A8AE08E56}" type="presOf" srcId="{B2E0A88E-05D0-4CDD-8D42-C8BCC36AAE20}" destId="{92332093-E6FB-467D-B93F-5A97742EE265}" srcOrd="0" destOrd="0" presId="urn:microsoft.com/office/officeart/2005/8/layout/cycle1"/>
    <dgm:cxn modelId="{3A6FCCB4-B307-45E9-ADD6-A4C3CEB421FB}" type="presOf" srcId="{337E26C1-F2F9-42A8-8104-D42782828DC0}" destId="{9886F08D-EBDE-4E21-BE63-3754F59C77FB}" srcOrd="0" destOrd="0" presId="urn:microsoft.com/office/officeart/2005/8/layout/cycle1"/>
    <dgm:cxn modelId="{089004E1-44EA-43BE-833F-7096A6E001D4}" type="presOf" srcId="{E42C13BC-CEA8-4EE0-BBA3-1859A0EE4B6F}" destId="{82BE2F3D-938A-45DB-9642-6CC5B8CB7751}" srcOrd="0" destOrd="0" presId="urn:microsoft.com/office/officeart/2005/8/layout/cycle1"/>
    <dgm:cxn modelId="{5134CC1D-6068-4FDC-B65F-9A57A647B85D}" type="presOf" srcId="{F70DA8EB-59C1-4036-AE35-D02C9DE9E8BF}" destId="{A4B20304-89D2-4BD9-9328-6AD4279D0898}" srcOrd="0" destOrd="0" presId="urn:microsoft.com/office/officeart/2005/8/layout/cycle1"/>
    <dgm:cxn modelId="{0A32BF5F-222B-451E-9FA4-B2BA34AEC896}" type="presOf" srcId="{6A25814D-91F7-4839-A91E-FA4726C42AC4}" destId="{7FBABECA-7F7B-4D4D-8BDC-CEA77B38D5D6}" srcOrd="0" destOrd="0" presId="urn:microsoft.com/office/officeart/2005/8/layout/cycle1"/>
    <dgm:cxn modelId="{090145A4-8BE7-47E8-84BD-33DB7D1DCBFB}" type="presOf" srcId="{32BC7B9A-9675-44A2-BC8F-51D167B017D9}" destId="{4FAF0A36-40FC-4A8D-9F1F-8790A371739D}" srcOrd="0" destOrd="0" presId="urn:microsoft.com/office/officeart/2005/8/layout/cycle1"/>
    <dgm:cxn modelId="{81464530-57AF-407B-B733-1AB00DD1CD42}" type="presOf" srcId="{6D80CF4A-455D-41E9-AC2A-1616C9CC6BBF}" destId="{9CD77C79-C510-4BEE-A663-9062C47A6DD1}" srcOrd="0" destOrd="0" presId="urn:microsoft.com/office/officeart/2005/8/layout/cycle1"/>
    <dgm:cxn modelId="{C3748331-43C9-4337-8398-71253B74151B}" srcId="{8366A9A6-C0C2-444B-8C06-3B3E1072BB4F}" destId="{E42C13BC-CEA8-4EE0-BBA3-1859A0EE4B6F}" srcOrd="8" destOrd="0" parTransId="{2116CFF4-6A03-4ADE-8FA5-F0927E983D2D}" sibTransId="{337E26C1-F2F9-42A8-8104-D42782828DC0}"/>
    <dgm:cxn modelId="{CDD49202-351F-4A16-A0D9-DF507EF0CA51}" type="presOf" srcId="{7023E9BC-2D55-4AB3-82F5-16F9D772FE4D}" destId="{86FCED9C-C4FD-424C-A341-EA2F0DB2C581}" srcOrd="0" destOrd="0" presId="urn:microsoft.com/office/officeart/2005/8/layout/cycle1"/>
    <dgm:cxn modelId="{03EC2968-6AAB-4849-9603-FF26F09EFC25}" srcId="{8366A9A6-C0C2-444B-8C06-3B3E1072BB4F}" destId="{4CE2D48C-FD88-41EE-89E2-43FDE41109BA}" srcOrd="0" destOrd="0" parTransId="{836C70CA-359E-45CE-AE23-E6F705F221B0}" sibTransId="{6FBEEEC2-BB58-4AD3-B267-A2AD02EC3C83}"/>
    <dgm:cxn modelId="{C1B43528-12D5-425F-B2DA-4BB14C7B8F20}" type="presOf" srcId="{53FB8E2D-BACF-4F9B-931B-33077EA6F2A4}" destId="{51377DCB-8F67-4684-88EF-816F82ACBD67}" srcOrd="0" destOrd="0" presId="urn:microsoft.com/office/officeart/2005/8/layout/cycle1"/>
    <dgm:cxn modelId="{C92EA855-24FA-4DEA-B23C-105CF4B4326C}" type="presOf" srcId="{8366A9A6-C0C2-444B-8C06-3B3E1072BB4F}" destId="{7B2B50D6-3F7B-48E3-AD2D-372606B1F2D8}" srcOrd="0" destOrd="0" presId="urn:microsoft.com/office/officeart/2005/8/layout/cycle1"/>
    <dgm:cxn modelId="{F01E2F6A-6C02-4767-8BE0-920C64A2321F}" srcId="{8366A9A6-C0C2-444B-8C06-3B3E1072BB4F}" destId="{8F9F21DF-4B98-4F52-B0E2-D4C45DFD256F}" srcOrd="9" destOrd="0" parTransId="{814379E0-EB94-4671-A7BD-7B34BB4364F5}" sibTransId="{53FB8E2D-BACF-4F9B-931B-33077EA6F2A4}"/>
    <dgm:cxn modelId="{301A01CD-F137-4741-B8B5-441B958970F9}" type="presOf" srcId="{6FBEEEC2-BB58-4AD3-B267-A2AD02EC3C83}" destId="{3400FACB-2CE6-4477-85D4-20EF1EB1F2ED}" srcOrd="0" destOrd="0" presId="urn:microsoft.com/office/officeart/2005/8/layout/cycle1"/>
    <dgm:cxn modelId="{37042EFC-9D08-4D38-BFF8-B2E7BE023EEF}" srcId="{8366A9A6-C0C2-444B-8C06-3B3E1072BB4F}" destId="{5DF5BF3F-6C88-47EA-8EC3-0AD44F455444}" srcOrd="6" destOrd="0" parTransId="{CB8E302B-EC9B-4716-A603-1C632D8785C3}" sibTransId="{B2E0A88E-05D0-4CDD-8D42-C8BCC36AAE20}"/>
    <dgm:cxn modelId="{720C4B86-F13E-4F9D-84CD-4E5D4E9FB3F9}" srcId="{8366A9A6-C0C2-444B-8C06-3B3E1072BB4F}" destId="{02134E10-37B7-46E0-90B0-5C1E57A79CCE}" srcOrd="7" destOrd="0" parTransId="{984D4B71-589C-4CA1-ABFA-D1A1EBD6A9E5}" sibTransId="{031A09E2-46B1-491F-BB70-28923CC68D00}"/>
    <dgm:cxn modelId="{2C596274-B4E6-4A27-9184-B2A4400D1022}" type="presOf" srcId="{4CE2D48C-FD88-41EE-89E2-43FDE41109BA}" destId="{7AA73483-5B1B-4544-9882-C1F668C1EDEF}" srcOrd="0" destOrd="0" presId="urn:microsoft.com/office/officeart/2005/8/layout/cycle1"/>
    <dgm:cxn modelId="{23017A69-40F1-4DB2-9BA9-FD30CD2F2C07}" srcId="{8366A9A6-C0C2-444B-8C06-3B3E1072BB4F}" destId="{6A25814D-91F7-4839-A91E-FA4726C42AC4}" srcOrd="3" destOrd="0" parTransId="{A042A996-D26D-4D34-A1C7-01583AA83190}" sibTransId="{188AAA17-BEAD-4771-A6C5-911F5DD8C043}"/>
    <dgm:cxn modelId="{75D897A1-54E0-4C82-A93A-9749900AAA63}" srcId="{8366A9A6-C0C2-444B-8C06-3B3E1072BB4F}" destId="{6D80CF4A-455D-41E9-AC2A-1616C9CC6BBF}" srcOrd="1" destOrd="0" parTransId="{DD144A93-762F-4DA9-AA12-6420BDF3732D}" sibTransId="{F70DA8EB-59C1-4036-AE35-D02C9DE9E8BF}"/>
    <dgm:cxn modelId="{8E7467BD-CE26-4EBF-9029-5FB3EAD329F2}" type="presOf" srcId="{5DF5BF3F-6C88-47EA-8EC3-0AD44F455444}" destId="{2F0BCE79-A7D3-441C-B8D4-8084F10D12DB}" srcOrd="0" destOrd="0" presId="urn:microsoft.com/office/officeart/2005/8/layout/cycle1"/>
    <dgm:cxn modelId="{3907C1B7-DEC5-4959-A955-9306ED6B68A6}" srcId="{8366A9A6-C0C2-444B-8C06-3B3E1072BB4F}" destId="{A0FBFED2-EF9C-4DC5-BECA-FB317C7371FB}" srcOrd="4" destOrd="0" parTransId="{12F85EAA-C59D-4A12-8C43-B646734CD173}" sibTransId="{70728193-AD69-43A4-8C56-771DBA1C48E4}"/>
    <dgm:cxn modelId="{7460EE1B-012A-47B5-85CB-AB9F8AADDADE}" srcId="{8366A9A6-C0C2-444B-8C06-3B3E1072BB4F}" destId="{3DF910E7-4998-4BF8-9BE6-F61EF35C51A7}" srcOrd="5" destOrd="0" parTransId="{57B203E7-48E8-47C4-8028-3421C6024E9F}" sibTransId="{20048049-A763-4B44-932C-11BF032DD6EB}"/>
    <dgm:cxn modelId="{32EAFC10-BDF8-44A9-A34B-1188C345DEBD}" srcId="{8366A9A6-C0C2-444B-8C06-3B3E1072BB4F}" destId="{32BC7B9A-9675-44A2-BC8F-51D167B017D9}" srcOrd="2" destOrd="0" parTransId="{1B514978-B64B-40A8-8344-6DFFDE6C850B}" sibTransId="{7023E9BC-2D55-4AB3-82F5-16F9D772FE4D}"/>
    <dgm:cxn modelId="{09027C36-6D7B-492E-91FB-CBB88F4D616D}" type="presOf" srcId="{02134E10-37B7-46E0-90B0-5C1E57A79CCE}" destId="{BAF535D7-A9F8-433D-9E0D-406D66B6C489}" srcOrd="0" destOrd="0" presId="urn:microsoft.com/office/officeart/2005/8/layout/cycle1"/>
    <dgm:cxn modelId="{DF93840F-A7B3-4C1A-8214-978F7EE067D7}" type="presOf" srcId="{A0FBFED2-EF9C-4DC5-BECA-FB317C7371FB}" destId="{1D945391-4C02-4249-A93C-532BC748C5E5}" srcOrd="0" destOrd="0" presId="urn:microsoft.com/office/officeart/2005/8/layout/cycle1"/>
    <dgm:cxn modelId="{A227CD71-F4FB-4DD5-8740-E1F3692578DB}" type="presOf" srcId="{031A09E2-46B1-491F-BB70-28923CC68D00}" destId="{6EBF7E10-689D-4F34-88F3-6C80C4105B2E}" srcOrd="0" destOrd="0" presId="urn:microsoft.com/office/officeart/2005/8/layout/cycle1"/>
    <dgm:cxn modelId="{EC29AF25-DCAD-4EA7-802D-E6E97FF44E20}" type="presOf" srcId="{8F9F21DF-4B98-4F52-B0E2-D4C45DFD256F}" destId="{1F59285C-BBA1-4E03-87FC-3AE5EDAC5112}" srcOrd="0" destOrd="0" presId="urn:microsoft.com/office/officeart/2005/8/layout/cycle1"/>
    <dgm:cxn modelId="{05D0305B-3B4C-4CB2-BCCC-16C5BC984FA8}" type="presOf" srcId="{70728193-AD69-43A4-8C56-771DBA1C48E4}" destId="{2B4B055E-4F35-47C3-BDB4-B5670C790E9A}" srcOrd="0" destOrd="0" presId="urn:microsoft.com/office/officeart/2005/8/layout/cycle1"/>
    <dgm:cxn modelId="{84F0F2CE-D04B-4B8E-ADE8-E032191D5174}" type="presOf" srcId="{3DF910E7-4998-4BF8-9BE6-F61EF35C51A7}" destId="{E3360140-4F7E-48A5-B4A0-C266C37A1727}" srcOrd="0" destOrd="0" presId="urn:microsoft.com/office/officeart/2005/8/layout/cycle1"/>
    <dgm:cxn modelId="{96068A8E-EA74-49EC-BCF7-2B411CF364DD}" type="presParOf" srcId="{7B2B50D6-3F7B-48E3-AD2D-372606B1F2D8}" destId="{2BF9DE73-638A-4DAB-8DD0-79661C9F26E0}" srcOrd="0" destOrd="0" presId="urn:microsoft.com/office/officeart/2005/8/layout/cycle1"/>
    <dgm:cxn modelId="{B2DD8F5D-3D53-45C9-9C62-475C238C902C}" type="presParOf" srcId="{7B2B50D6-3F7B-48E3-AD2D-372606B1F2D8}" destId="{7AA73483-5B1B-4544-9882-C1F668C1EDEF}" srcOrd="1" destOrd="0" presId="urn:microsoft.com/office/officeart/2005/8/layout/cycle1"/>
    <dgm:cxn modelId="{3E0E8AC9-1473-4A38-85C8-7D84218CE1F8}" type="presParOf" srcId="{7B2B50D6-3F7B-48E3-AD2D-372606B1F2D8}" destId="{3400FACB-2CE6-4477-85D4-20EF1EB1F2ED}" srcOrd="2" destOrd="0" presId="urn:microsoft.com/office/officeart/2005/8/layout/cycle1"/>
    <dgm:cxn modelId="{D5C39B0E-3D59-47F6-B6FB-6A3D8F5F6A76}" type="presParOf" srcId="{7B2B50D6-3F7B-48E3-AD2D-372606B1F2D8}" destId="{5F6C5058-61C8-4E36-BAAD-3EE781C34B08}" srcOrd="3" destOrd="0" presId="urn:microsoft.com/office/officeart/2005/8/layout/cycle1"/>
    <dgm:cxn modelId="{22DDCB58-CA6D-4BE5-ACFB-32AA2D25968D}" type="presParOf" srcId="{7B2B50D6-3F7B-48E3-AD2D-372606B1F2D8}" destId="{9CD77C79-C510-4BEE-A663-9062C47A6DD1}" srcOrd="4" destOrd="0" presId="urn:microsoft.com/office/officeart/2005/8/layout/cycle1"/>
    <dgm:cxn modelId="{285563E3-5863-4D58-8411-D2BD6A80B41B}" type="presParOf" srcId="{7B2B50D6-3F7B-48E3-AD2D-372606B1F2D8}" destId="{A4B20304-89D2-4BD9-9328-6AD4279D0898}" srcOrd="5" destOrd="0" presId="urn:microsoft.com/office/officeart/2005/8/layout/cycle1"/>
    <dgm:cxn modelId="{233A4B4C-2F1A-4F95-B3AE-9819F2D0C54D}" type="presParOf" srcId="{7B2B50D6-3F7B-48E3-AD2D-372606B1F2D8}" destId="{B7F2BD3A-ADBE-4DEE-8FFA-5F6F3A63CCEB}" srcOrd="6" destOrd="0" presId="urn:microsoft.com/office/officeart/2005/8/layout/cycle1"/>
    <dgm:cxn modelId="{A6F48384-2BE8-4AD3-9CA8-FC9A08E6460D}" type="presParOf" srcId="{7B2B50D6-3F7B-48E3-AD2D-372606B1F2D8}" destId="{4FAF0A36-40FC-4A8D-9F1F-8790A371739D}" srcOrd="7" destOrd="0" presId="urn:microsoft.com/office/officeart/2005/8/layout/cycle1"/>
    <dgm:cxn modelId="{A12C323A-1C00-48FE-9A51-9611FDBDEC69}" type="presParOf" srcId="{7B2B50D6-3F7B-48E3-AD2D-372606B1F2D8}" destId="{86FCED9C-C4FD-424C-A341-EA2F0DB2C581}" srcOrd="8" destOrd="0" presId="urn:microsoft.com/office/officeart/2005/8/layout/cycle1"/>
    <dgm:cxn modelId="{ED5DB60A-C077-442B-8210-982001AB79EA}" type="presParOf" srcId="{7B2B50D6-3F7B-48E3-AD2D-372606B1F2D8}" destId="{886B215F-22C8-4862-98EA-5BEB168933A7}" srcOrd="9" destOrd="0" presId="urn:microsoft.com/office/officeart/2005/8/layout/cycle1"/>
    <dgm:cxn modelId="{C6791CD9-2E89-41CF-8A64-4C4ECBCBB7CC}" type="presParOf" srcId="{7B2B50D6-3F7B-48E3-AD2D-372606B1F2D8}" destId="{7FBABECA-7F7B-4D4D-8BDC-CEA77B38D5D6}" srcOrd="10" destOrd="0" presId="urn:microsoft.com/office/officeart/2005/8/layout/cycle1"/>
    <dgm:cxn modelId="{D9D60833-ED41-419A-AA0F-6500EC88F174}" type="presParOf" srcId="{7B2B50D6-3F7B-48E3-AD2D-372606B1F2D8}" destId="{8EDA27B3-20DA-4840-BF7E-7103A63C53DD}" srcOrd="11" destOrd="0" presId="urn:microsoft.com/office/officeart/2005/8/layout/cycle1"/>
    <dgm:cxn modelId="{E06A4AF6-E6D4-46E4-894F-6CFD6953195B}" type="presParOf" srcId="{7B2B50D6-3F7B-48E3-AD2D-372606B1F2D8}" destId="{AA419B37-EB4E-4C74-8742-E523614A4D95}" srcOrd="12" destOrd="0" presId="urn:microsoft.com/office/officeart/2005/8/layout/cycle1"/>
    <dgm:cxn modelId="{BD4EB26D-7040-48F9-86CB-B6D5AA2305E1}" type="presParOf" srcId="{7B2B50D6-3F7B-48E3-AD2D-372606B1F2D8}" destId="{1D945391-4C02-4249-A93C-532BC748C5E5}" srcOrd="13" destOrd="0" presId="urn:microsoft.com/office/officeart/2005/8/layout/cycle1"/>
    <dgm:cxn modelId="{E8B920B4-05AD-422C-AB52-1B9D3D52333E}" type="presParOf" srcId="{7B2B50D6-3F7B-48E3-AD2D-372606B1F2D8}" destId="{2B4B055E-4F35-47C3-BDB4-B5670C790E9A}" srcOrd="14" destOrd="0" presId="urn:microsoft.com/office/officeart/2005/8/layout/cycle1"/>
    <dgm:cxn modelId="{415CD0DC-147B-42B5-B57A-01ED235F7003}" type="presParOf" srcId="{7B2B50D6-3F7B-48E3-AD2D-372606B1F2D8}" destId="{6A777EEE-3CDB-4D57-A833-BE31CEEDF61F}" srcOrd="15" destOrd="0" presId="urn:microsoft.com/office/officeart/2005/8/layout/cycle1"/>
    <dgm:cxn modelId="{EA2BD84F-F557-45DA-9D1A-0BA61F659A58}" type="presParOf" srcId="{7B2B50D6-3F7B-48E3-AD2D-372606B1F2D8}" destId="{E3360140-4F7E-48A5-B4A0-C266C37A1727}" srcOrd="16" destOrd="0" presId="urn:microsoft.com/office/officeart/2005/8/layout/cycle1"/>
    <dgm:cxn modelId="{15834AA4-E5E6-4268-B53E-E29726539E31}" type="presParOf" srcId="{7B2B50D6-3F7B-48E3-AD2D-372606B1F2D8}" destId="{EE63CE20-79C2-429D-879E-02E10213E75A}" srcOrd="17" destOrd="0" presId="urn:microsoft.com/office/officeart/2005/8/layout/cycle1"/>
    <dgm:cxn modelId="{6BB37AB8-065B-4D81-9F2C-79EC971B4D29}" type="presParOf" srcId="{7B2B50D6-3F7B-48E3-AD2D-372606B1F2D8}" destId="{9B689075-990E-42C0-A8E7-E9EC3113290B}" srcOrd="18" destOrd="0" presId="urn:microsoft.com/office/officeart/2005/8/layout/cycle1"/>
    <dgm:cxn modelId="{FEAC1888-1C59-4A2F-A323-655DAA4E691B}" type="presParOf" srcId="{7B2B50D6-3F7B-48E3-AD2D-372606B1F2D8}" destId="{2F0BCE79-A7D3-441C-B8D4-8084F10D12DB}" srcOrd="19" destOrd="0" presId="urn:microsoft.com/office/officeart/2005/8/layout/cycle1"/>
    <dgm:cxn modelId="{CECC1088-ED1B-46AA-B0D6-97CB37858DD6}" type="presParOf" srcId="{7B2B50D6-3F7B-48E3-AD2D-372606B1F2D8}" destId="{92332093-E6FB-467D-B93F-5A97742EE265}" srcOrd="20" destOrd="0" presId="urn:microsoft.com/office/officeart/2005/8/layout/cycle1"/>
    <dgm:cxn modelId="{B853FC89-EBEF-4C34-A046-572FAEE54AAA}" type="presParOf" srcId="{7B2B50D6-3F7B-48E3-AD2D-372606B1F2D8}" destId="{CD2F34AF-8579-4CED-8FD2-25BA327BD3D5}" srcOrd="21" destOrd="0" presId="urn:microsoft.com/office/officeart/2005/8/layout/cycle1"/>
    <dgm:cxn modelId="{B293060A-70ED-43A7-83DB-A595B1CEC889}" type="presParOf" srcId="{7B2B50D6-3F7B-48E3-AD2D-372606B1F2D8}" destId="{BAF535D7-A9F8-433D-9E0D-406D66B6C489}" srcOrd="22" destOrd="0" presId="urn:microsoft.com/office/officeart/2005/8/layout/cycle1"/>
    <dgm:cxn modelId="{464A9C3F-C1AD-465C-BD50-171D4E180777}" type="presParOf" srcId="{7B2B50D6-3F7B-48E3-AD2D-372606B1F2D8}" destId="{6EBF7E10-689D-4F34-88F3-6C80C4105B2E}" srcOrd="23" destOrd="0" presId="urn:microsoft.com/office/officeart/2005/8/layout/cycle1"/>
    <dgm:cxn modelId="{227C7EF3-EBBD-4316-A25D-4F40F7D6D039}" type="presParOf" srcId="{7B2B50D6-3F7B-48E3-AD2D-372606B1F2D8}" destId="{A6314904-0EC1-45F6-8207-1D87B24063A2}" srcOrd="24" destOrd="0" presId="urn:microsoft.com/office/officeart/2005/8/layout/cycle1"/>
    <dgm:cxn modelId="{2C6775B4-B4C5-45E0-8FA9-0EC864EB7655}" type="presParOf" srcId="{7B2B50D6-3F7B-48E3-AD2D-372606B1F2D8}" destId="{82BE2F3D-938A-45DB-9642-6CC5B8CB7751}" srcOrd="25" destOrd="0" presId="urn:microsoft.com/office/officeart/2005/8/layout/cycle1"/>
    <dgm:cxn modelId="{46466200-3D44-46C7-9B79-87B2C6000F10}" type="presParOf" srcId="{7B2B50D6-3F7B-48E3-AD2D-372606B1F2D8}" destId="{9886F08D-EBDE-4E21-BE63-3754F59C77FB}" srcOrd="26" destOrd="0" presId="urn:microsoft.com/office/officeart/2005/8/layout/cycle1"/>
    <dgm:cxn modelId="{F6C487C7-D130-443F-B395-8F3AC9C34D0F}" type="presParOf" srcId="{7B2B50D6-3F7B-48E3-AD2D-372606B1F2D8}" destId="{01A3B335-F7DF-42C5-A5A4-284E7A18E114}" srcOrd="27" destOrd="0" presId="urn:microsoft.com/office/officeart/2005/8/layout/cycle1"/>
    <dgm:cxn modelId="{D45AAE7C-4C9B-44A3-9F4A-CCAC5919A817}" type="presParOf" srcId="{7B2B50D6-3F7B-48E3-AD2D-372606B1F2D8}" destId="{1F59285C-BBA1-4E03-87FC-3AE5EDAC5112}" srcOrd="28" destOrd="0" presId="urn:microsoft.com/office/officeart/2005/8/layout/cycle1"/>
    <dgm:cxn modelId="{5F3416D2-14B7-45BD-AD29-894EE75209BC}" type="presParOf" srcId="{7B2B50D6-3F7B-48E3-AD2D-372606B1F2D8}" destId="{51377DCB-8F67-4684-88EF-816F82ACBD67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6A9A6-C0C2-444B-8C06-3B3E1072BB4F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80CF4A-455D-41E9-AC2A-1616C9CC6BBF}">
      <dgm:prSet phldrT="[Text]"/>
      <dgm:spPr/>
      <dgm:t>
        <a:bodyPr/>
        <a:lstStyle/>
        <a:p>
          <a:r>
            <a:rPr lang="en-US" dirty="0" smtClean="0"/>
            <a:t>Desktops</a:t>
          </a:r>
        </a:p>
      </dgm:t>
    </dgm:pt>
    <dgm:pt modelId="{DD144A93-762F-4DA9-AA12-6420BDF3732D}" type="parTrans" cxnId="{75D897A1-54E0-4C82-A93A-9749900AAA63}">
      <dgm:prSet/>
      <dgm:spPr/>
      <dgm:t>
        <a:bodyPr/>
        <a:lstStyle/>
        <a:p>
          <a:endParaRPr lang="en-US"/>
        </a:p>
      </dgm:t>
    </dgm:pt>
    <dgm:pt modelId="{F70DA8EB-59C1-4036-AE35-D02C9DE9E8BF}" type="sibTrans" cxnId="{75D897A1-54E0-4C82-A93A-9749900AAA63}">
      <dgm:prSet/>
      <dgm:spPr/>
      <dgm:t>
        <a:bodyPr/>
        <a:lstStyle/>
        <a:p>
          <a:endParaRPr lang="en-US"/>
        </a:p>
      </dgm:t>
    </dgm:pt>
    <dgm:pt modelId="{32BC7B9A-9675-44A2-BC8F-51D167B017D9}">
      <dgm:prSet phldrT="[Text]"/>
      <dgm:spPr/>
      <dgm:t>
        <a:bodyPr/>
        <a:lstStyle/>
        <a:p>
          <a:r>
            <a:rPr lang="en-US" dirty="0" smtClean="0"/>
            <a:t>Home Devices</a:t>
          </a:r>
        </a:p>
      </dgm:t>
    </dgm:pt>
    <dgm:pt modelId="{1B514978-B64B-40A8-8344-6DFFDE6C850B}" type="parTrans" cxnId="{32EAFC10-BDF8-44A9-A34B-1188C345DEBD}">
      <dgm:prSet/>
      <dgm:spPr/>
      <dgm:t>
        <a:bodyPr/>
        <a:lstStyle/>
        <a:p>
          <a:endParaRPr lang="en-US"/>
        </a:p>
      </dgm:t>
    </dgm:pt>
    <dgm:pt modelId="{7023E9BC-2D55-4AB3-82F5-16F9D772FE4D}" type="sibTrans" cxnId="{32EAFC10-BDF8-44A9-A34B-1188C345DEBD}">
      <dgm:prSet/>
      <dgm:spPr/>
      <dgm:t>
        <a:bodyPr/>
        <a:lstStyle/>
        <a:p>
          <a:endParaRPr lang="en-US"/>
        </a:p>
      </dgm:t>
    </dgm:pt>
    <dgm:pt modelId="{6A25814D-91F7-4839-A91E-FA4726C42AC4}">
      <dgm:prSet phldrT="[Text]"/>
      <dgm:spPr/>
      <dgm:t>
        <a:bodyPr/>
        <a:lstStyle/>
        <a:p>
          <a:r>
            <a:rPr lang="en-US" dirty="0" smtClean="0"/>
            <a:t>Company Servers and Backups</a:t>
          </a:r>
        </a:p>
      </dgm:t>
    </dgm:pt>
    <dgm:pt modelId="{A042A996-D26D-4D34-A1C7-01583AA83190}" type="parTrans" cxnId="{23017A69-40F1-4DB2-9BA9-FD30CD2F2C07}">
      <dgm:prSet/>
      <dgm:spPr/>
      <dgm:t>
        <a:bodyPr/>
        <a:lstStyle/>
        <a:p>
          <a:endParaRPr lang="en-US"/>
        </a:p>
      </dgm:t>
    </dgm:pt>
    <dgm:pt modelId="{188AAA17-BEAD-4771-A6C5-911F5DD8C043}" type="sibTrans" cxnId="{23017A69-40F1-4DB2-9BA9-FD30CD2F2C07}">
      <dgm:prSet/>
      <dgm:spPr/>
      <dgm:t>
        <a:bodyPr/>
        <a:lstStyle/>
        <a:p>
          <a:endParaRPr lang="en-US"/>
        </a:p>
      </dgm:t>
    </dgm:pt>
    <dgm:pt modelId="{A0FBFED2-EF9C-4DC5-BECA-FB317C7371FB}">
      <dgm:prSet phldrT="[Text]"/>
      <dgm:spPr/>
      <dgm:t>
        <a:bodyPr/>
        <a:lstStyle/>
        <a:p>
          <a:r>
            <a:rPr lang="en-US" dirty="0" smtClean="0"/>
            <a:t>Mobile Devices</a:t>
          </a:r>
        </a:p>
      </dgm:t>
    </dgm:pt>
    <dgm:pt modelId="{12F85EAA-C59D-4A12-8C43-B646734CD173}" type="parTrans" cxnId="{3907C1B7-DEC5-4959-A955-9306ED6B68A6}">
      <dgm:prSet/>
      <dgm:spPr/>
      <dgm:t>
        <a:bodyPr/>
        <a:lstStyle/>
        <a:p>
          <a:endParaRPr lang="en-US"/>
        </a:p>
      </dgm:t>
    </dgm:pt>
    <dgm:pt modelId="{70728193-AD69-43A4-8C56-771DBA1C48E4}" type="sibTrans" cxnId="{3907C1B7-DEC5-4959-A955-9306ED6B68A6}">
      <dgm:prSet/>
      <dgm:spPr/>
      <dgm:t>
        <a:bodyPr/>
        <a:lstStyle/>
        <a:p>
          <a:endParaRPr lang="en-US"/>
        </a:p>
      </dgm:t>
    </dgm:pt>
    <dgm:pt modelId="{3DF910E7-4998-4BF8-9BE6-F61EF35C51A7}">
      <dgm:prSet phldrT="[Text]"/>
      <dgm:spPr/>
      <dgm:t>
        <a:bodyPr/>
        <a:lstStyle/>
        <a:p>
          <a:r>
            <a:rPr lang="en-US" dirty="0" smtClean="0"/>
            <a:t>Web Sites</a:t>
          </a:r>
        </a:p>
      </dgm:t>
    </dgm:pt>
    <dgm:pt modelId="{57B203E7-48E8-47C4-8028-3421C6024E9F}" type="parTrans" cxnId="{7460EE1B-012A-47B5-85CB-AB9F8AADDADE}">
      <dgm:prSet/>
      <dgm:spPr/>
      <dgm:t>
        <a:bodyPr/>
        <a:lstStyle/>
        <a:p>
          <a:endParaRPr lang="en-US"/>
        </a:p>
      </dgm:t>
    </dgm:pt>
    <dgm:pt modelId="{20048049-A763-4B44-932C-11BF032DD6EB}" type="sibTrans" cxnId="{7460EE1B-012A-47B5-85CB-AB9F8AADDADE}">
      <dgm:prSet/>
      <dgm:spPr/>
      <dgm:t>
        <a:bodyPr/>
        <a:lstStyle/>
        <a:p>
          <a:endParaRPr lang="en-US"/>
        </a:p>
      </dgm:t>
    </dgm:pt>
    <dgm:pt modelId="{4CE2D48C-FD88-41EE-89E2-43FDE41109BA}">
      <dgm:prSet phldrT="[Text]"/>
      <dgm:spPr/>
      <dgm:t>
        <a:bodyPr/>
        <a:lstStyle/>
        <a:p>
          <a:r>
            <a:rPr lang="en-US" dirty="0" smtClean="0"/>
            <a:t>Laptops</a:t>
          </a:r>
          <a:endParaRPr lang="en-US" dirty="0"/>
        </a:p>
      </dgm:t>
    </dgm:pt>
    <dgm:pt modelId="{836C70CA-359E-45CE-AE23-E6F705F221B0}" type="parTrans" cxnId="{03EC2968-6AAB-4849-9603-FF26F09EFC25}">
      <dgm:prSet/>
      <dgm:spPr/>
      <dgm:t>
        <a:bodyPr/>
        <a:lstStyle/>
        <a:p>
          <a:endParaRPr lang="en-US"/>
        </a:p>
      </dgm:t>
    </dgm:pt>
    <dgm:pt modelId="{6FBEEEC2-BB58-4AD3-B267-A2AD02EC3C83}" type="sibTrans" cxnId="{03EC2968-6AAB-4849-9603-FF26F09EFC25}">
      <dgm:prSet/>
      <dgm:spPr/>
      <dgm:t>
        <a:bodyPr/>
        <a:lstStyle/>
        <a:p>
          <a:endParaRPr lang="en-US"/>
        </a:p>
      </dgm:t>
    </dgm:pt>
    <dgm:pt modelId="{5DF5BF3F-6C88-47EA-8EC3-0AD44F455444}">
      <dgm:prSet phldrT="[Text]"/>
      <dgm:spPr/>
      <dgm:t>
        <a:bodyPr/>
        <a:lstStyle/>
        <a:p>
          <a:r>
            <a:rPr lang="en-US" dirty="0" smtClean="0"/>
            <a:t>E-mails</a:t>
          </a:r>
        </a:p>
      </dgm:t>
    </dgm:pt>
    <dgm:pt modelId="{CB8E302B-EC9B-4716-A603-1C632D8785C3}" type="parTrans" cxnId="{37042EFC-9D08-4D38-BFF8-B2E7BE023EEF}">
      <dgm:prSet/>
      <dgm:spPr/>
      <dgm:t>
        <a:bodyPr/>
        <a:lstStyle/>
        <a:p>
          <a:endParaRPr lang="en-US"/>
        </a:p>
      </dgm:t>
    </dgm:pt>
    <dgm:pt modelId="{B2E0A88E-05D0-4CDD-8D42-C8BCC36AAE20}" type="sibTrans" cxnId="{37042EFC-9D08-4D38-BFF8-B2E7BE023EEF}">
      <dgm:prSet/>
      <dgm:spPr/>
      <dgm:t>
        <a:bodyPr/>
        <a:lstStyle/>
        <a:p>
          <a:endParaRPr lang="en-US"/>
        </a:p>
      </dgm:t>
    </dgm:pt>
    <dgm:pt modelId="{02134E10-37B7-46E0-90B0-5C1E57A79CCE}">
      <dgm:prSet phldrT="[Text]"/>
      <dgm:spPr/>
      <dgm:t>
        <a:bodyPr/>
        <a:lstStyle/>
        <a:p>
          <a:r>
            <a:rPr lang="en-US" dirty="0" smtClean="0"/>
            <a:t>Text Messages</a:t>
          </a:r>
        </a:p>
      </dgm:t>
    </dgm:pt>
    <dgm:pt modelId="{984D4B71-589C-4CA1-ABFA-D1A1EBD6A9E5}" type="parTrans" cxnId="{720C4B86-F13E-4F9D-84CD-4E5D4E9FB3F9}">
      <dgm:prSet/>
      <dgm:spPr/>
      <dgm:t>
        <a:bodyPr/>
        <a:lstStyle/>
        <a:p>
          <a:endParaRPr lang="en-US"/>
        </a:p>
      </dgm:t>
    </dgm:pt>
    <dgm:pt modelId="{031A09E2-46B1-491F-BB70-28923CC68D00}" type="sibTrans" cxnId="{720C4B86-F13E-4F9D-84CD-4E5D4E9FB3F9}">
      <dgm:prSet/>
      <dgm:spPr/>
      <dgm:t>
        <a:bodyPr/>
        <a:lstStyle/>
        <a:p>
          <a:endParaRPr lang="en-US"/>
        </a:p>
      </dgm:t>
    </dgm:pt>
    <dgm:pt modelId="{E42C13BC-CEA8-4EE0-BBA3-1859A0EE4B6F}">
      <dgm:prSet phldrT="[Text]"/>
      <dgm:spPr/>
      <dgm:t>
        <a:bodyPr/>
        <a:lstStyle/>
        <a:p>
          <a:r>
            <a:rPr lang="en-US" dirty="0" smtClean="0"/>
            <a:t>Instant Messages</a:t>
          </a:r>
        </a:p>
      </dgm:t>
    </dgm:pt>
    <dgm:pt modelId="{2116CFF4-6A03-4ADE-8FA5-F0927E983D2D}" type="parTrans" cxnId="{C3748331-43C9-4337-8398-71253B74151B}">
      <dgm:prSet/>
      <dgm:spPr/>
      <dgm:t>
        <a:bodyPr/>
        <a:lstStyle/>
        <a:p>
          <a:endParaRPr lang="en-US"/>
        </a:p>
      </dgm:t>
    </dgm:pt>
    <dgm:pt modelId="{337E26C1-F2F9-42A8-8104-D42782828DC0}" type="sibTrans" cxnId="{C3748331-43C9-4337-8398-71253B74151B}">
      <dgm:prSet/>
      <dgm:spPr/>
      <dgm:t>
        <a:bodyPr/>
        <a:lstStyle/>
        <a:p>
          <a:endParaRPr lang="en-US"/>
        </a:p>
      </dgm:t>
    </dgm:pt>
    <dgm:pt modelId="{8F9F21DF-4B98-4F52-B0E2-D4C45DFD256F}">
      <dgm:prSet phldrT="[Text]"/>
      <dgm:spPr/>
      <dgm:t>
        <a:bodyPr/>
        <a:lstStyle/>
        <a:p>
          <a:r>
            <a:rPr lang="en-US" dirty="0" smtClean="0"/>
            <a:t>Thumb Drives</a:t>
          </a:r>
        </a:p>
      </dgm:t>
    </dgm:pt>
    <dgm:pt modelId="{814379E0-EB94-4671-A7BD-7B34BB4364F5}" type="parTrans" cxnId="{F01E2F6A-6C02-4767-8BE0-920C64A2321F}">
      <dgm:prSet/>
      <dgm:spPr/>
      <dgm:t>
        <a:bodyPr/>
        <a:lstStyle/>
        <a:p>
          <a:endParaRPr lang="en-US"/>
        </a:p>
      </dgm:t>
    </dgm:pt>
    <dgm:pt modelId="{53FB8E2D-BACF-4F9B-931B-33077EA6F2A4}" type="sibTrans" cxnId="{F01E2F6A-6C02-4767-8BE0-920C64A2321F}">
      <dgm:prSet/>
      <dgm:spPr/>
      <dgm:t>
        <a:bodyPr/>
        <a:lstStyle/>
        <a:p>
          <a:endParaRPr lang="en-US"/>
        </a:p>
      </dgm:t>
    </dgm:pt>
    <dgm:pt modelId="{7B2B50D6-3F7B-48E3-AD2D-372606B1F2D8}" type="pres">
      <dgm:prSet presAssocID="{8366A9A6-C0C2-444B-8C06-3B3E1072BB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9DE73-638A-4DAB-8DD0-79661C9F26E0}" type="pres">
      <dgm:prSet presAssocID="{4CE2D48C-FD88-41EE-89E2-43FDE41109BA}" presName="dummy" presStyleCnt="0"/>
      <dgm:spPr/>
    </dgm:pt>
    <dgm:pt modelId="{7AA73483-5B1B-4544-9882-C1F668C1EDEF}" type="pres">
      <dgm:prSet presAssocID="{4CE2D48C-FD88-41EE-89E2-43FDE41109BA}" presName="node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FACB-2CE6-4477-85D4-20EF1EB1F2ED}" type="pres">
      <dgm:prSet presAssocID="{6FBEEEC2-BB58-4AD3-B267-A2AD02EC3C83}" presName="sibTrans" presStyleLbl="node1" presStyleIdx="0" presStyleCnt="10"/>
      <dgm:spPr/>
      <dgm:t>
        <a:bodyPr/>
        <a:lstStyle/>
        <a:p>
          <a:endParaRPr lang="en-US"/>
        </a:p>
      </dgm:t>
    </dgm:pt>
    <dgm:pt modelId="{5F6C5058-61C8-4E36-BAAD-3EE781C34B08}" type="pres">
      <dgm:prSet presAssocID="{6D80CF4A-455D-41E9-AC2A-1616C9CC6BBF}" presName="dummy" presStyleCnt="0"/>
      <dgm:spPr/>
    </dgm:pt>
    <dgm:pt modelId="{9CD77C79-C510-4BEE-A663-9062C47A6DD1}" type="pres">
      <dgm:prSet presAssocID="{6D80CF4A-455D-41E9-AC2A-1616C9CC6BBF}" presName="node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0304-89D2-4BD9-9328-6AD4279D0898}" type="pres">
      <dgm:prSet presAssocID="{F70DA8EB-59C1-4036-AE35-D02C9DE9E8BF}" presName="sibTrans" presStyleLbl="node1" presStyleIdx="1" presStyleCnt="10"/>
      <dgm:spPr/>
      <dgm:t>
        <a:bodyPr/>
        <a:lstStyle/>
        <a:p>
          <a:endParaRPr lang="en-US"/>
        </a:p>
      </dgm:t>
    </dgm:pt>
    <dgm:pt modelId="{B7F2BD3A-ADBE-4DEE-8FFA-5F6F3A63CCEB}" type="pres">
      <dgm:prSet presAssocID="{32BC7B9A-9675-44A2-BC8F-51D167B017D9}" presName="dummy" presStyleCnt="0"/>
      <dgm:spPr/>
    </dgm:pt>
    <dgm:pt modelId="{4FAF0A36-40FC-4A8D-9F1F-8790A371739D}" type="pres">
      <dgm:prSet presAssocID="{32BC7B9A-9675-44A2-BC8F-51D167B017D9}" presName="node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CED9C-C4FD-424C-A341-EA2F0DB2C581}" type="pres">
      <dgm:prSet presAssocID="{7023E9BC-2D55-4AB3-82F5-16F9D772FE4D}" presName="sibTrans" presStyleLbl="node1" presStyleIdx="2" presStyleCnt="10"/>
      <dgm:spPr/>
      <dgm:t>
        <a:bodyPr/>
        <a:lstStyle/>
        <a:p>
          <a:endParaRPr lang="en-US"/>
        </a:p>
      </dgm:t>
    </dgm:pt>
    <dgm:pt modelId="{886B215F-22C8-4862-98EA-5BEB168933A7}" type="pres">
      <dgm:prSet presAssocID="{6A25814D-91F7-4839-A91E-FA4726C42AC4}" presName="dummy" presStyleCnt="0"/>
      <dgm:spPr/>
    </dgm:pt>
    <dgm:pt modelId="{7FBABECA-7F7B-4D4D-8BDC-CEA77B38D5D6}" type="pres">
      <dgm:prSet presAssocID="{6A25814D-91F7-4839-A91E-FA4726C42AC4}" presName="node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A27B3-20DA-4840-BF7E-7103A63C53DD}" type="pres">
      <dgm:prSet presAssocID="{188AAA17-BEAD-4771-A6C5-911F5DD8C043}" presName="sibTrans" presStyleLbl="node1" presStyleIdx="3" presStyleCnt="10"/>
      <dgm:spPr/>
      <dgm:t>
        <a:bodyPr/>
        <a:lstStyle/>
        <a:p>
          <a:endParaRPr lang="en-US"/>
        </a:p>
      </dgm:t>
    </dgm:pt>
    <dgm:pt modelId="{AA419B37-EB4E-4C74-8742-E523614A4D95}" type="pres">
      <dgm:prSet presAssocID="{A0FBFED2-EF9C-4DC5-BECA-FB317C7371FB}" presName="dummy" presStyleCnt="0"/>
      <dgm:spPr/>
    </dgm:pt>
    <dgm:pt modelId="{1D945391-4C02-4249-A93C-532BC748C5E5}" type="pres">
      <dgm:prSet presAssocID="{A0FBFED2-EF9C-4DC5-BECA-FB317C7371FB}" presName="node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B055E-4F35-47C3-BDB4-B5670C790E9A}" type="pres">
      <dgm:prSet presAssocID="{70728193-AD69-43A4-8C56-771DBA1C48E4}" presName="sibTrans" presStyleLbl="node1" presStyleIdx="4" presStyleCnt="10"/>
      <dgm:spPr/>
      <dgm:t>
        <a:bodyPr/>
        <a:lstStyle/>
        <a:p>
          <a:endParaRPr lang="en-US"/>
        </a:p>
      </dgm:t>
    </dgm:pt>
    <dgm:pt modelId="{6A777EEE-3CDB-4D57-A833-BE31CEEDF61F}" type="pres">
      <dgm:prSet presAssocID="{3DF910E7-4998-4BF8-9BE6-F61EF35C51A7}" presName="dummy" presStyleCnt="0"/>
      <dgm:spPr/>
    </dgm:pt>
    <dgm:pt modelId="{E3360140-4F7E-48A5-B4A0-C266C37A1727}" type="pres">
      <dgm:prSet presAssocID="{3DF910E7-4998-4BF8-9BE6-F61EF35C51A7}" presName="node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3CE20-79C2-429D-879E-02E10213E75A}" type="pres">
      <dgm:prSet presAssocID="{20048049-A763-4B44-932C-11BF032DD6EB}" presName="sibTrans" presStyleLbl="node1" presStyleIdx="5" presStyleCnt="10"/>
      <dgm:spPr/>
      <dgm:t>
        <a:bodyPr/>
        <a:lstStyle/>
        <a:p>
          <a:endParaRPr lang="en-US"/>
        </a:p>
      </dgm:t>
    </dgm:pt>
    <dgm:pt modelId="{9B689075-990E-42C0-A8E7-E9EC3113290B}" type="pres">
      <dgm:prSet presAssocID="{5DF5BF3F-6C88-47EA-8EC3-0AD44F455444}" presName="dummy" presStyleCnt="0"/>
      <dgm:spPr/>
    </dgm:pt>
    <dgm:pt modelId="{2F0BCE79-A7D3-441C-B8D4-8084F10D12DB}" type="pres">
      <dgm:prSet presAssocID="{5DF5BF3F-6C88-47EA-8EC3-0AD44F455444}" presName="node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32093-E6FB-467D-B93F-5A97742EE265}" type="pres">
      <dgm:prSet presAssocID="{B2E0A88E-05D0-4CDD-8D42-C8BCC36AAE20}" presName="sibTrans" presStyleLbl="node1" presStyleIdx="6" presStyleCnt="10"/>
      <dgm:spPr/>
      <dgm:t>
        <a:bodyPr/>
        <a:lstStyle/>
        <a:p>
          <a:endParaRPr lang="en-US"/>
        </a:p>
      </dgm:t>
    </dgm:pt>
    <dgm:pt modelId="{CD2F34AF-8579-4CED-8FD2-25BA327BD3D5}" type="pres">
      <dgm:prSet presAssocID="{02134E10-37B7-46E0-90B0-5C1E57A79CCE}" presName="dummy" presStyleCnt="0"/>
      <dgm:spPr/>
    </dgm:pt>
    <dgm:pt modelId="{BAF535D7-A9F8-433D-9E0D-406D66B6C489}" type="pres">
      <dgm:prSet presAssocID="{02134E10-37B7-46E0-90B0-5C1E57A79CCE}" presName="node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7E10-689D-4F34-88F3-6C80C4105B2E}" type="pres">
      <dgm:prSet presAssocID="{031A09E2-46B1-491F-BB70-28923CC68D00}" presName="sibTrans" presStyleLbl="node1" presStyleIdx="7" presStyleCnt="10"/>
      <dgm:spPr/>
      <dgm:t>
        <a:bodyPr/>
        <a:lstStyle/>
        <a:p>
          <a:endParaRPr lang="en-US"/>
        </a:p>
      </dgm:t>
    </dgm:pt>
    <dgm:pt modelId="{A6314904-0EC1-45F6-8207-1D87B24063A2}" type="pres">
      <dgm:prSet presAssocID="{E42C13BC-CEA8-4EE0-BBA3-1859A0EE4B6F}" presName="dummy" presStyleCnt="0"/>
      <dgm:spPr/>
    </dgm:pt>
    <dgm:pt modelId="{82BE2F3D-938A-45DB-9642-6CC5B8CB7751}" type="pres">
      <dgm:prSet presAssocID="{E42C13BC-CEA8-4EE0-BBA3-1859A0EE4B6F}" presName="node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6F08D-EBDE-4E21-BE63-3754F59C77FB}" type="pres">
      <dgm:prSet presAssocID="{337E26C1-F2F9-42A8-8104-D42782828DC0}" presName="sibTrans" presStyleLbl="node1" presStyleIdx="8" presStyleCnt="10"/>
      <dgm:spPr/>
      <dgm:t>
        <a:bodyPr/>
        <a:lstStyle/>
        <a:p>
          <a:endParaRPr lang="en-US"/>
        </a:p>
      </dgm:t>
    </dgm:pt>
    <dgm:pt modelId="{01A3B335-F7DF-42C5-A5A4-284E7A18E114}" type="pres">
      <dgm:prSet presAssocID="{8F9F21DF-4B98-4F52-B0E2-D4C45DFD256F}" presName="dummy" presStyleCnt="0"/>
      <dgm:spPr/>
    </dgm:pt>
    <dgm:pt modelId="{1F59285C-BBA1-4E03-87FC-3AE5EDAC5112}" type="pres">
      <dgm:prSet presAssocID="{8F9F21DF-4B98-4F52-B0E2-D4C45DFD256F}" presName="node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77DCB-8F67-4684-88EF-816F82ACBD67}" type="pres">
      <dgm:prSet presAssocID="{53FB8E2D-BACF-4F9B-931B-33077EA6F2A4}" presName="sibTrans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27C19CC4-4BBA-49EE-B3AD-866FF80076D6}" type="presOf" srcId="{E42C13BC-CEA8-4EE0-BBA3-1859A0EE4B6F}" destId="{82BE2F3D-938A-45DB-9642-6CC5B8CB7751}" srcOrd="0" destOrd="0" presId="urn:microsoft.com/office/officeart/2005/8/layout/cycle1"/>
    <dgm:cxn modelId="{23017A69-40F1-4DB2-9BA9-FD30CD2F2C07}" srcId="{8366A9A6-C0C2-444B-8C06-3B3E1072BB4F}" destId="{6A25814D-91F7-4839-A91E-FA4726C42AC4}" srcOrd="3" destOrd="0" parTransId="{A042A996-D26D-4D34-A1C7-01583AA83190}" sibTransId="{188AAA17-BEAD-4771-A6C5-911F5DD8C043}"/>
    <dgm:cxn modelId="{03EC2968-6AAB-4849-9603-FF26F09EFC25}" srcId="{8366A9A6-C0C2-444B-8C06-3B3E1072BB4F}" destId="{4CE2D48C-FD88-41EE-89E2-43FDE41109BA}" srcOrd="0" destOrd="0" parTransId="{836C70CA-359E-45CE-AE23-E6F705F221B0}" sibTransId="{6FBEEEC2-BB58-4AD3-B267-A2AD02EC3C83}"/>
    <dgm:cxn modelId="{4B4B7214-4843-45B7-B0E4-C103D38E6E52}" type="presOf" srcId="{F70DA8EB-59C1-4036-AE35-D02C9DE9E8BF}" destId="{A4B20304-89D2-4BD9-9328-6AD4279D0898}" srcOrd="0" destOrd="0" presId="urn:microsoft.com/office/officeart/2005/8/layout/cycle1"/>
    <dgm:cxn modelId="{95680067-F750-4163-9BCC-B805452FEE1F}" type="presOf" srcId="{02134E10-37B7-46E0-90B0-5C1E57A79CCE}" destId="{BAF535D7-A9F8-433D-9E0D-406D66B6C489}" srcOrd="0" destOrd="0" presId="urn:microsoft.com/office/officeart/2005/8/layout/cycle1"/>
    <dgm:cxn modelId="{C969D9DB-CD15-40C1-A3F0-247DA661B596}" type="presOf" srcId="{6D80CF4A-455D-41E9-AC2A-1616C9CC6BBF}" destId="{9CD77C79-C510-4BEE-A663-9062C47A6DD1}" srcOrd="0" destOrd="0" presId="urn:microsoft.com/office/officeart/2005/8/layout/cycle1"/>
    <dgm:cxn modelId="{7B6FF58F-5EDD-4AB1-8802-FBF3721F38DD}" type="presOf" srcId="{3DF910E7-4998-4BF8-9BE6-F61EF35C51A7}" destId="{E3360140-4F7E-48A5-B4A0-C266C37A1727}" srcOrd="0" destOrd="0" presId="urn:microsoft.com/office/officeart/2005/8/layout/cycle1"/>
    <dgm:cxn modelId="{F01E2F6A-6C02-4767-8BE0-920C64A2321F}" srcId="{8366A9A6-C0C2-444B-8C06-3B3E1072BB4F}" destId="{8F9F21DF-4B98-4F52-B0E2-D4C45DFD256F}" srcOrd="9" destOrd="0" parTransId="{814379E0-EB94-4671-A7BD-7B34BB4364F5}" sibTransId="{53FB8E2D-BACF-4F9B-931B-33077EA6F2A4}"/>
    <dgm:cxn modelId="{1A74F1DD-EE70-4412-8C1A-203FF4ACD9B2}" type="presOf" srcId="{B2E0A88E-05D0-4CDD-8D42-C8BCC36AAE20}" destId="{92332093-E6FB-467D-B93F-5A97742EE265}" srcOrd="0" destOrd="0" presId="urn:microsoft.com/office/officeart/2005/8/layout/cycle1"/>
    <dgm:cxn modelId="{32EAFC10-BDF8-44A9-A34B-1188C345DEBD}" srcId="{8366A9A6-C0C2-444B-8C06-3B3E1072BB4F}" destId="{32BC7B9A-9675-44A2-BC8F-51D167B017D9}" srcOrd="2" destOrd="0" parTransId="{1B514978-B64B-40A8-8344-6DFFDE6C850B}" sibTransId="{7023E9BC-2D55-4AB3-82F5-16F9D772FE4D}"/>
    <dgm:cxn modelId="{8A929E2D-6112-42FE-811B-6873ABB01852}" type="presOf" srcId="{20048049-A763-4B44-932C-11BF032DD6EB}" destId="{EE63CE20-79C2-429D-879E-02E10213E75A}" srcOrd="0" destOrd="0" presId="urn:microsoft.com/office/officeart/2005/8/layout/cycle1"/>
    <dgm:cxn modelId="{FEEACFB0-B324-4541-B291-B4E4AFEE6312}" type="presOf" srcId="{031A09E2-46B1-491F-BB70-28923CC68D00}" destId="{6EBF7E10-689D-4F34-88F3-6C80C4105B2E}" srcOrd="0" destOrd="0" presId="urn:microsoft.com/office/officeart/2005/8/layout/cycle1"/>
    <dgm:cxn modelId="{720C4B86-F13E-4F9D-84CD-4E5D4E9FB3F9}" srcId="{8366A9A6-C0C2-444B-8C06-3B3E1072BB4F}" destId="{02134E10-37B7-46E0-90B0-5C1E57A79CCE}" srcOrd="7" destOrd="0" parTransId="{984D4B71-589C-4CA1-ABFA-D1A1EBD6A9E5}" sibTransId="{031A09E2-46B1-491F-BB70-28923CC68D00}"/>
    <dgm:cxn modelId="{12D27947-9BE8-47CF-AED6-177D5C054800}" type="presOf" srcId="{188AAA17-BEAD-4771-A6C5-911F5DD8C043}" destId="{8EDA27B3-20DA-4840-BF7E-7103A63C53DD}" srcOrd="0" destOrd="0" presId="urn:microsoft.com/office/officeart/2005/8/layout/cycle1"/>
    <dgm:cxn modelId="{9F8D1F94-6102-49E4-8265-CB9DD7013711}" type="presOf" srcId="{8F9F21DF-4B98-4F52-B0E2-D4C45DFD256F}" destId="{1F59285C-BBA1-4E03-87FC-3AE5EDAC5112}" srcOrd="0" destOrd="0" presId="urn:microsoft.com/office/officeart/2005/8/layout/cycle1"/>
    <dgm:cxn modelId="{55ED3CA7-F72C-4F51-AF11-3D335670303B}" type="presOf" srcId="{337E26C1-F2F9-42A8-8104-D42782828DC0}" destId="{9886F08D-EBDE-4E21-BE63-3754F59C77FB}" srcOrd="0" destOrd="0" presId="urn:microsoft.com/office/officeart/2005/8/layout/cycle1"/>
    <dgm:cxn modelId="{DD4403B4-3553-48DC-98BB-9830A701215E}" type="presOf" srcId="{6A25814D-91F7-4839-A91E-FA4726C42AC4}" destId="{7FBABECA-7F7B-4D4D-8BDC-CEA77B38D5D6}" srcOrd="0" destOrd="0" presId="urn:microsoft.com/office/officeart/2005/8/layout/cycle1"/>
    <dgm:cxn modelId="{2405F50E-66BF-42BC-B278-35B8159F308E}" type="presOf" srcId="{53FB8E2D-BACF-4F9B-931B-33077EA6F2A4}" destId="{51377DCB-8F67-4684-88EF-816F82ACBD67}" srcOrd="0" destOrd="0" presId="urn:microsoft.com/office/officeart/2005/8/layout/cycle1"/>
    <dgm:cxn modelId="{53A51918-8B20-4B11-B299-CD77662A123F}" type="presOf" srcId="{A0FBFED2-EF9C-4DC5-BECA-FB317C7371FB}" destId="{1D945391-4C02-4249-A93C-532BC748C5E5}" srcOrd="0" destOrd="0" presId="urn:microsoft.com/office/officeart/2005/8/layout/cycle1"/>
    <dgm:cxn modelId="{3907C1B7-DEC5-4959-A955-9306ED6B68A6}" srcId="{8366A9A6-C0C2-444B-8C06-3B3E1072BB4F}" destId="{A0FBFED2-EF9C-4DC5-BECA-FB317C7371FB}" srcOrd="4" destOrd="0" parTransId="{12F85EAA-C59D-4A12-8C43-B646734CD173}" sibTransId="{70728193-AD69-43A4-8C56-771DBA1C48E4}"/>
    <dgm:cxn modelId="{C3748331-43C9-4337-8398-71253B74151B}" srcId="{8366A9A6-C0C2-444B-8C06-3B3E1072BB4F}" destId="{E42C13BC-CEA8-4EE0-BBA3-1859A0EE4B6F}" srcOrd="8" destOrd="0" parTransId="{2116CFF4-6A03-4ADE-8FA5-F0927E983D2D}" sibTransId="{337E26C1-F2F9-42A8-8104-D42782828DC0}"/>
    <dgm:cxn modelId="{75D897A1-54E0-4C82-A93A-9749900AAA63}" srcId="{8366A9A6-C0C2-444B-8C06-3B3E1072BB4F}" destId="{6D80CF4A-455D-41E9-AC2A-1616C9CC6BBF}" srcOrd="1" destOrd="0" parTransId="{DD144A93-762F-4DA9-AA12-6420BDF3732D}" sibTransId="{F70DA8EB-59C1-4036-AE35-D02C9DE9E8BF}"/>
    <dgm:cxn modelId="{24289436-DE5D-4406-A0D6-B73361B1E6EF}" type="presOf" srcId="{7023E9BC-2D55-4AB3-82F5-16F9D772FE4D}" destId="{86FCED9C-C4FD-424C-A341-EA2F0DB2C581}" srcOrd="0" destOrd="0" presId="urn:microsoft.com/office/officeart/2005/8/layout/cycle1"/>
    <dgm:cxn modelId="{7460EE1B-012A-47B5-85CB-AB9F8AADDADE}" srcId="{8366A9A6-C0C2-444B-8C06-3B3E1072BB4F}" destId="{3DF910E7-4998-4BF8-9BE6-F61EF35C51A7}" srcOrd="5" destOrd="0" parTransId="{57B203E7-48E8-47C4-8028-3421C6024E9F}" sibTransId="{20048049-A763-4B44-932C-11BF032DD6EB}"/>
    <dgm:cxn modelId="{0CA0D123-CA8F-4F18-94D9-249FAA48FF82}" type="presOf" srcId="{4CE2D48C-FD88-41EE-89E2-43FDE41109BA}" destId="{7AA73483-5B1B-4544-9882-C1F668C1EDEF}" srcOrd="0" destOrd="0" presId="urn:microsoft.com/office/officeart/2005/8/layout/cycle1"/>
    <dgm:cxn modelId="{96E86054-4FB3-4E97-BAEF-A2C0E4895EB0}" type="presOf" srcId="{8366A9A6-C0C2-444B-8C06-3B3E1072BB4F}" destId="{7B2B50D6-3F7B-48E3-AD2D-372606B1F2D8}" srcOrd="0" destOrd="0" presId="urn:microsoft.com/office/officeart/2005/8/layout/cycle1"/>
    <dgm:cxn modelId="{28C77DBF-7556-42F2-96B8-DA868E72BA83}" type="presOf" srcId="{70728193-AD69-43A4-8C56-771DBA1C48E4}" destId="{2B4B055E-4F35-47C3-BDB4-B5670C790E9A}" srcOrd="0" destOrd="0" presId="urn:microsoft.com/office/officeart/2005/8/layout/cycle1"/>
    <dgm:cxn modelId="{37042EFC-9D08-4D38-BFF8-B2E7BE023EEF}" srcId="{8366A9A6-C0C2-444B-8C06-3B3E1072BB4F}" destId="{5DF5BF3F-6C88-47EA-8EC3-0AD44F455444}" srcOrd="6" destOrd="0" parTransId="{CB8E302B-EC9B-4716-A603-1C632D8785C3}" sibTransId="{B2E0A88E-05D0-4CDD-8D42-C8BCC36AAE20}"/>
    <dgm:cxn modelId="{FE498480-4352-420F-AF45-DF374EAB8280}" type="presOf" srcId="{5DF5BF3F-6C88-47EA-8EC3-0AD44F455444}" destId="{2F0BCE79-A7D3-441C-B8D4-8084F10D12DB}" srcOrd="0" destOrd="0" presId="urn:microsoft.com/office/officeart/2005/8/layout/cycle1"/>
    <dgm:cxn modelId="{3BE3E23A-F2FC-4C50-8677-E1089878C683}" type="presOf" srcId="{6FBEEEC2-BB58-4AD3-B267-A2AD02EC3C83}" destId="{3400FACB-2CE6-4477-85D4-20EF1EB1F2ED}" srcOrd="0" destOrd="0" presId="urn:microsoft.com/office/officeart/2005/8/layout/cycle1"/>
    <dgm:cxn modelId="{0245C4E2-22B0-42FE-9FD7-C7C12AF82C76}" type="presOf" srcId="{32BC7B9A-9675-44A2-BC8F-51D167B017D9}" destId="{4FAF0A36-40FC-4A8D-9F1F-8790A371739D}" srcOrd="0" destOrd="0" presId="urn:microsoft.com/office/officeart/2005/8/layout/cycle1"/>
    <dgm:cxn modelId="{5CDFEBA9-007D-471F-A2B8-C61D3E1FCA53}" type="presParOf" srcId="{7B2B50D6-3F7B-48E3-AD2D-372606B1F2D8}" destId="{2BF9DE73-638A-4DAB-8DD0-79661C9F26E0}" srcOrd="0" destOrd="0" presId="urn:microsoft.com/office/officeart/2005/8/layout/cycle1"/>
    <dgm:cxn modelId="{7CEC50B7-771C-4CA6-A005-FD2071A28392}" type="presParOf" srcId="{7B2B50D6-3F7B-48E3-AD2D-372606B1F2D8}" destId="{7AA73483-5B1B-4544-9882-C1F668C1EDEF}" srcOrd="1" destOrd="0" presId="urn:microsoft.com/office/officeart/2005/8/layout/cycle1"/>
    <dgm:cxn modelId="{DBEF7C2A-9B58-457C-9353-453FFAC08FB1}" type="presParOf" srcId="{7B2B50D6-3F7B-48E3-AD2D-372606B1F2D8}" destId="{3400FACB-2CE6-4477-85D4-20EF1EB1F2ED}" srcOrd="2" destOrd="0" presId="urn:microsoft.com/office/officeart/2005/8/layout/cycle1"/>
    <dgm:cxn modelId="{D48DA11E-FB05-4E91-A6CD-4158373FC740}" type="presParOf" srcId="{7B2B50D6-3F7B-48E3-AD2D-372606B1F2D8}" destId="{5F6C5058-61C8-4E36-BAAD-3EE781C34B08}" srcOrd="3" destOrd="0" presId="urn:microsoft.com/office/officeart/2005/8/layout/cycle1"/>
    <dgm:cxn modelId="{4F4120FE-A149-456F-A9C7-FF9A0932E5CE}" type="presParOf" srcId="{7B2B50D6-3F7B-48E3-AD2D-372606B1F2D8}" destId="{9CD77C79-C510-4BEE-A663-9062C47A6DD1}" srcOrd="4" destOrd="0" presId="urn:microsoft.com/office/officeart/2005/8/layout/cycle1"/>
    <dgm:cxn modelId="{70E9BD2F-83C8-4C20-BC29-E05D6B30E727}" type="presParOf" srcId="{7B2B50D6-3F7B-48E3-AD2D-372606B1F2D8}" destId="{A4B20304-89D2-4BD9-9328-6AD4279D0898}" srcOrd="5" destOrd="0" presId="urn:microsoft.com/office/officeart/2005/8/layout/cycle1"/>
    <dgm:cxn modelId="{A057B95E-5E77-4473-9D6E-0193785F2644}" type="presParOf" srcId="{7B2B50D6-3F7B-48E3-AD2D-372606B1F2D8}" destId="{B7F2BD3A-ADBE-4DEE-8FFA-5F6F3A63CCEB}" srcOrd="6" destOrd="0" presId="urn:microsoft.com/office/officeart/2005/8/layout/cycle1"/>
    <dgm:cxn modelId="{F254CC5A-CE72-4E25-90DB-FEDF948A1ECC}" type="presParOf" srcId="{7B2B50D6-3F7B-48E3-AD2D-372606B1F2D8}" destId="{4FAF0A36-40FC-4A8D-9F1F-8790A371739D}" srcOrd="7" destOrd="0" presId="urn:microsoft.com/office/officeart/2005/8/layout/cycle1"/>
    <dgm:cxn modelId="{30559977-D0F5-4A3E-9FAD-5C6E17008925}" type="presParOf" srcId="{7B2B50D6-3F7B-48E3-AD2D-372606B1F2D8}" destId="{86FCED9C-C4FD-424C-A341-EA2F0DB2C581}" srcOrd="8" destOrd="0" presId="urn:microsoft.com/office/officeart/2005/8/layout/cycle1"/>
    <dgm:cxn modelId="{514FA66B-4105-4C57-BDFD-5969C266E5DB}" type="presParOf" srcId="{7B2B50D6-3F7B-48E3-AD2D-372606B1F2D8}" destId="{886B215F-22C8-4862-98EA-5BEB168933A7}" srcOrd="9" destOrd="0" presId="urn:microsoft.com/office/officeart/2005/8/layout/cycle1"/>
    <dgm:cxn modelId="{3726F352-D583-49FF-A307-39E39940460A}" type="presParOf" srcId="{7B2B50D6-3F7B-48E3-AD2D-372606B1F2D8}" destId="{7FBABECA-7F7B-4D4D-8BDC-CEA77B38D5D6}" srcOrd="10" destOrd="0" presId="urn:microsoft.com/office/officeart/2005/8/layout/cycle1"/>
    <dgm:cxn modelId="{742FA4E3-B1A5-477A-9DFA-DC8B6657656D}" type="presParOf" srcId="{7B2B50D6-3F7B-48E3-AD2D-372606B1F2D8}" destId="{8EDA27B3-20DA-4840-BF7E-7103A63C53DD}" srcOrd="11" destOrd="0" presId="urn:microsoft.com/office/officeart/2005/8/layout/cycle1"/>
    <dgm:cxn modelId="{2BD67F8A-071F-46ED-A2ED-8FD8772B62B0}" type="presParOf" srcId="{7B2B50D6-3F7B-48E3-AD2D-372606B1F2D8}" destId="{AA419B37-EB4E-4C74-8742-E523614A4D95}" srcOrd="12" destOrd="0" presId="urn:microsoft.com/office/officeart/2005/8/layout/cycle1"/>
    <dgm:cxn modelId="{9674A0E9-C775-4630-8849-7858EA7DBC45}" type="presParOf" srcId="{7B2B50D6-3F7B-48E3-AD2D-372606B1F2D8}" destId="{1D945391-4C02-4249-A93C-532BC748C5E5}" srcOrd="13" destOrd="0" presId="urn:microsoft.com/office/officeart/2005/8/layout/cycle1"/>
    <dgm:cxn modelId="{D90D26B2-D818-4B1A-BF9B-60CE7DCE2A2E}" type="presParOf" srcId="{7B2B50D6-3F7B-48E3-AD2D-372606B1F2D8}" destId="{2B4B055E-4F35-47C3-BDB4-B5670C790E9A}" srcOrd="14" destOrd="0" presId="urn:microsoft.com/office/officeart/2005/8/layout/cycle1"/>
    <dgm:cxn modelId="{A665B951-5D85-4B4F-9B69-2EE3F29B60BB}" type="presParOf" srcId="{7B2B50D6-3F7B-48E3-AD2D-372606B1F2D8}" destId="{6A777EEE-3CDB-4D57-A833-BE31CEEDF61F}" srcOrd="15" destOrd="0" presId="urn:microsoft.com/office/officeart/2005/8/layout/cycle1"/>
    <dgm:cxn modelId="{2FB86D62-93A2-4B66-8E7B-C8698D6F7C7C}" type="presParOf" srcId="{7B2B50D6-3F7B-48E3-AD2D-372606B1F2D8}" destId="{E3360140-4F7E-48A5-B4A0-C266C37A1727}" srcOrd="16" destOrd="0" presId="urn:microsoft.com/office/officeart/2005/8/layout/cycle1"/>
    <dgm:cxn modelId="{2D6BBF50-4E15-45FA-922A-0EA8B918931C}" type="presParOf" srcId="{7B2B50D6-3F7B-48E3-AD2D-372606B1F2D8}" destId="{EE63CE20-79C2-429D-879E-02E10213E75A}" srcOrd="17" destOrd="0" presId="urn:microsoft.com/office/officeart/2005/8/layout/cycle1"/>
    <dgm:cxn modelId="{D0482AA9-1D5A-4B88-906F-E028475ECA4C}" type="presParOf" srcId="{7B2B50D6-3F7B-48E3-AD2D-372606B1F2D8}" destId="{9B689075-990E-42C0-A8E7-E9EC3113290B}" srcOrd="18" destOrd="0" presId="urn:microsoft.com/office/officeart/2005/8/layout/cycle1"/>
    <dgm:cxn modelId="{FF8B8034-2BAD-4335-976F-89BA74D6E6AB}" type="presParOf" srcId="{7B2B50D6-3F7B-48E3-AD2D-372606B1F2D8}" destId="{2F0BCE79-A7D3-441C-B8D4-8084F10D12DB}" srcOrd="19" destOrd="0" presId="urn:microsoft.com/office/officeart/2005/8/layout/cycle1"/>
    <dgm:cxn modelId="{AEE8BBAB-D870-41AB-8857-57283FFBD86D}" type="presParOf" srcId="{7B2B50D6-3F7B-48E3-AD2D-372606B1F2D8}" destId="{92332093-E6FB-467D-B93F-5A97742EE265}" srcOrd="20" destOrd="0" presId="urn:microsoft.com/office/officeart/2005/8/layout/cycle1"/>
    <dgm:cxn modelId="{EA07CE60-8E3F-46B7-AA4E-2D1738E48E05}" type="presParOf" srcId="{7B2B50D6-3F7B-48E3-AD2D-372606B1F2D8}" destId="{CD2F34AF-8579-4CED-8FD2-25BA327BD3D5}" srcOrd="21" destOrd="0" presId="urn:microsoft.com/office/officeart/2005/8/layout/cycle1"/>
    <dgm:cxn modelId="{969D6911-21E7-489D-889A-B0A2448C06C3}" type="presParOf" srcId="{7B2B50D6-3F7B-48E3-AD2D-372606B1F2D8}" destId="{BAF535D7-A9F8-433D-9E0D-406D66B6C489}" srcOrd="22" destOrd="0" presId="urn:microsoft.com/office/officeart/2005/8/layout/cycle1"/>
    <dgm:cxn modelId="{45E57D7C-82F4-4776-92DE-519C3D1F2778}" type="presParOf" srcId="{7B2B50D6-3F7B-48E3-AD2D-372606B1F2D8}" destId="{6EBF7E10-689D-4F34-88F3-6C80C4105B2E}" srcOrd="23" destOrd="0" presId="urn:microsoft.com/office/officeart/2005/8/layout/cycle1"/>
    <dgm:cxn modelId="{94E013A5-1D31-48E0-B216-658A04D0336B}" type="presParOf" srcId="{7B2B50D6-3F7B-48E3-AD2D-372606B1F2D8}" destId="{A6314904-0EC1-45F6-8207-1D87B24063A2}" srcOrd="24" destOrd="0" presId="urn:microsoft.com/office/officeart/2005/8/layout/cycle1"/>
    <dgm:cxn modelId="{158591AA-6DC6-44BB-99E5-2EFB99906F13}" type="presParOf" srcId="{7B2B50D6-3F7B-48E3-AD2D-372606B1F2D8}" destId="{82BE2F3D-938A-45DB-9642-6CC5B8CB7751}" srcOrd="25" destOrd="0" presId="urn:microsoft.com/office/officeart/2005/8/layout/cycle1"/>
    <dgm:cxn modelId="{B16DCA89-0ACA-4722-85E0-A3B92C7CDBF9}" type="presParOf" srcId="{7B2B50D6-3F7B-48E3-AD2D-372606B1F2D8}" destId="{9886F08D-EBDE-4E21-BE63-3754F59C77FB}" srcOrd="26" destOrd="0" presId="urn:microsoft.com/office/officeart/2005/8/layout/cycle1"/>
    <dgm:cxn modelId="{9A7E91CE-6A35-4368-B7EF-6DC6818A46D6}" type="presParOf" srcId="{7B2B50D6-3F7B-48E3-AD2D-372606B1F2D8}" destId="{01A3B335-F7DF-42C5-A5A4-284E7A18E114}" srcOrd="27" destOrd="0" presId="urn:microsoft.com/office/officeart/2005/8/layout/cycle1"/>
    <dgm:cxn modelId="{55B92B92-04C2-4A8A-8BE3-8DD85F49CF2D}" type="presParOf" srcId="{7B2B50D6-3F7B-48E3-AD2D-372606B1F2D8}" destId="{1F59285C-BBA1-4E03-87FC-3AE5EDAC5112}" srcOrd="28" destOrd="0" presId="urn:microsoft.com/office/officeart/2005/8/layout/cycle1"/>
    <dgm:cxn modelId="{2C6FD4A6-64BD-43E5-93CA-E3DC3AF36642}" type="presParOf" srcId="{7B2B50D6-3F7B-48E3-AD2D-372606B1F2D8}" destId="{51377DCB-8F67-4684-88EF-816F82ACBD67}" srcOrd="29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E8A3EA-7252-4F06-BB14-85312B224542}">
      <dsp:nvSpPr>
        <dsp:cNvPr id="0" name=""/>
        <dsp:cNvSpPr/>
      </dsp:nvSpPr>
      <dsp:spPr>
        <a:xfrm>
          <a:off x="461" y="838206"/>
          <a:ext cx="1985367" cy="238244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50000"/>
                </a:schemeClr>
              </a:solidFill>
            </a:rPr>
            <a:t>Available</a:t>
          </a:r>
          <a:endParaRPr lang="en-US" sz="2200" kern="1200" dirty="0">
            <a:solidFill>
              <a:schemeClr val="bg2">
                <a:lumMod val="50000"/>
              </a:schemeClr>
            </a:solidFill>
          </a:endParaRPr>
        </a:p>
      </dsp:txBody>
      <dsp:txXfrm rot="16200000">
        <a:off x="-777802" y="1616470"/>
        <a:ext cx="1953601" cy="397073"/>
      </dsp:txXfrm>
    </dsp:sp>
    <dsp:sp modelId="{220A7538-F83F-404D-A5FD-97E11BF2DD3F}">
      <dsp:nvSpPr>
        <dsp:cNvPr id="0" name=""/>
        <dsp:cNvSpPr/>
      </dsp:nvSpPr>
      <dsp:spPr>
        <a:xfrm>
          <a:off x="397534" y="838206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Will be there when it’s needed.</a:t>
          </a:r>
          <a:endParaRPr lang="en-US" sz="2600" kern="1200" dirty="0"/>
        </a:p>
      </dsp:txBody>
      <dsp:txXfrm>
        <a:off x="397534" y="838206"/>
        <a:ext cx="1479098" cy="2382440"/>
      </dsp:txXfrm>
    </dsp:sp>
    <dsp:sp modelId="{314C72D6-1845-46B8-9B15-74C82B03FB1E}">
      <dsp:nvSpPr>
        <dsp:cNvPr id="0" name=""/>
        <dsp:cNvSpPr/>
      </dsp:nvSpPr>
      <dsp:spPr>
        <a:xfrm>
          <a:off x="2057401" y="838206"/>
          <a:ext cx="1985367" cy="238244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prstMaterial="clear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50000"/>
                </a:schemeClr>
              </a:solidFill>
            </a:rPr>
            <a:t>Secure</a:t>
          </a:r>
          <a:endParaRPr lang="en-US" sz="2200" kern="1200" dirty="0">
            <a:solidFill>
              <a:schemeClr val="bg2">
                <a:lumMod val="50000"/>
              </a:schemeClr>
            </a:solidFill>
          </a:endParaRPr>
        </a:p>
      </dsp:txBody>
      <dsp:txXfrm rot="16200000">
        <a:off x="1279137" y="1616470"/>
        <a:ext cx="1953601" cy="397073"/>
      </dsp:txXfrm>
    </dsp:sp>
    <dsp:sp modelId="{961B5DDC-2EC7-4B21-AC47-8FB85442EC0D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4FAD8-6DF8-4950-8037-FF4A99920CF0}">
      <dsp:nvSpPr>
        <dsp:cNvPr id="0" name=""/>
        <dsp:cNvSpPr/>
      </dsp:nvSpPr>
      <dsp:spPr>
        <a:xfrm>
          <a:off x="2454474" y="838206"/>
          <a:ext cx="1479098" cy="23824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Available only to those with authorized access.</a:t>
          </a:r>
          <a:endParaRPr lang="en-US" sz="2600" kern="1200" dirty="0"/>
        </a:p>
      </dsp:txBody>
      <dsp:txXfrm>
        <a:off x="2454474" y="838206"/>
        <a:ext cx="1479098" cy="2382440"/>
      </dsp:txXfrm>
    </dsp:sp>
    <dsp:sp modelId="{24CD3D52-5E0E-4B3A-A5B4-F6E04084B5B1}">
      <dsp:nvSpPr>
        <dsp:cNvPr id="0" name=""/>
        <dsp:cNvSpPr/>
      </dsp:nvSpPr>
      <dsp:spPr>
        <a:xfrm>
          <a:off x="4110171" y="840779"/>
          <a:ext cx="1985367" cy="2382440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>
                  <a:lumMod val="50000"/>
                </a:schemeClr>
              </a:solidFill>
            </a:rPr>
            <a:t>Recoverable</a:t>
          </a:r>
          <a:endParaRPr lang="en-US" sz="2200" kern="1200" dirty="0">
            <a:solidFill>
              <a:schemeClr val="bg2">
                <a:lumMod val="50000"/>
              </a:schemeClr>
            </a:solidFill>
          </a:endParaRPr>
        </a:p>
      </dsp:txBody>
      <dsp:txXfrm rot="16200000">
        <a:off x="3331907" y="1619043"/>
        <a:ext cx="1953601" cy="397073"/>
      </dsp:txXfrm>
    </dsp:sp>
    <dsp:sp modelId="{DF77B33B-2681-4C1E-9577-C58EA0BDD25C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3BB1-2E51-4DD9-A7D3-054D24C8AD71}">
      <dsp:nvSpPr>
        <dsp:cNvPr id="0" name=""/>
        <dsp:cNvSpPr/>
      </dsp:nvSpPr>
      <dsp:spPr>
        <a:xfrm>
          <a:off x="4507244" y="840779"/>
          <a:ext cx="1479098" cy="23824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 be restored after a disaster.</a:t>
          </a:r>
          <a:endParaRPr lang="en-US" sz="2600" kern="1200" dirty="0"/>
        </a:p>
      </dsp:txBody>
      <dsp:txXfrm>
        <a:off x="4507244" y="840779"/>
        <a:ext cx="1479098" cy="2382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73483-5B1B-4544-9882-C1F668C1EDEF}">
      <dsp:nvSpPr>
        <dsp:cNvPr id="0" name=""/>
        <dsp:cNvSpPr/>
      </dsp:nvSpPr>
      <dsp:spPr>
        <a:xfrm>
          <a:off x="4056800" y="4644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Laptops</a:t>
          </a:r>
          <a:endParaRPr lang="en-US" sz="1100" kern="1200" dirty="0"/>
        </a:p>
      </dsp:txBody>
      <dsp:txXfrm>
        <a:off x="4056800" y="4644"/>
        <a:ext cx="683074" cy="683074"/>
      </dsp:txXfrm>
    </dsp:sp>
    <dsp:sp modelId="{3400FACB-2CE6-4477-85D4-20EF1EB1F2ED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8668950"/>
            <a:gd name="adj4" fmla="val 17783587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77C79-C510-4BEE-A663-9062C47A6DD1}">
      <dsp:nvSpPr>
        <dsp:cNvPr id="0" name=""/>
        <dsp:cNvSpPr/>
      </dsp:nvSpPr>
      <dsp:spPr>
        <a:xfrm>
          <a:off x="5316987" y="920224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Desktops</a:t>
          </a:r>
          <a:endParaRPr lang="en-US" sz="1100" kern="1200" dirty="0" smtClean="0"/>
        </a:p>
      </dsp:txBody>
      <dsp:txXfrm>
        <a:off x="5316987" y="920224"/>
        <a:ext cx="683074" cy="683074"/>
      </dsp:txXfrm>
    </dsp:sp>
    <dsp:sp modelId="{A4B20304-89D2-4BD9-9328-6AD4279D0898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20981297"/>
            <a:gd name="adj4" fmla="val 19986617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F0A36-40FC-4A8D-9F1F-8790A371739D}">
      <dsp:nvSpPr>
        <dsp:cNvPr id="0" name=""/>
        <dsp:cNvSpPr/>
      </dsp:nvSpPr>
      <dsp:spPr>
        <a:xfrm>
          <a:off x="5798336" y="2401662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Home Devices</a:t>
          </a:r>
        </a:p>
      </dsp:txBody>
      <dsp:txXfrm>
        <a:off x="5798336" y="2401662"/>
        <a:ext cx="683074" cy="683074"/>
      </dsp:txXfrm>
    </dsp:sp>
    <dsp:sp modelId="{86FCED9C-C4FD-424C-A341-EA2F0DB2C581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461969"/>
            <a:gd name="adj4" fmla="val 467289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BECA-7F7B-4D4D-8BDC-CEA77B38D5D6}">
      <dsp:nvSpPr>
        <dsp:cNvPr id="0" name=""/>
        <dsp:cNvSpPr/>
      </dsp:nvSpPr>
      <dsp:spPr>
        <a:xfrm>
          <a:off x="5316987" y="3883101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Company Servers and Backups</a:t>
          </a:r>
          <a:endParaRPr lang="en-US" sz="1100" kern="1200" dirty="0" smtClean="0"/>
        </a:p>
      </dsp:txBody>
      <dsp:txXfrm>
        <a:off x="5316987" y="3883101"/>
        <a:ext cx="683074" cy="683074"/>
      </dsp:txXfrm>
    </dsp:sp>
    <dsp:sp modelId="{8EDA27B3-20DA-4840-BF7E-7103A63C53DD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3664999"/>
            <a:gd name="adj4" fmla="val 2779636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5391-4C02-4249-A93C-532BC748C5E5}">
      <dsp:nvSpPr>
        <dsp:cNvPr id="0" name=""/>
        <dsp:cNvSpPr/>
      </dsp:nvSpPr>
      <dsp:spPr>
        <a:xfrm>
          <a:off x="4056800" y="4798680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Mobile Devices</a:t>
          </a:r>
          <a:endParaRPr lang="en-US" sz="1100" kern="1200" dirty="0" smtClean="0"/>
        </a:p>
      </dsp:txBody>
      <dsp:txXfrm>
        <a:off x="4056800" y="4798680"/>
        <a:ext cx="683074" cy="683074"/>
      </dsp:txXfrm>
    </dsp:sp>
    <dsp:sp modelId="{2B4B055E-4F35-47C3-BDB4-B5670C790E9A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5848091"/>
            <a:gd name="adj4" fmla="val 4800495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60140-4F7E-48A5-B4A0-C266C37A1727}">
      <dsp:nvSpPr>
        <dsp:cNvPr id="0" name=""/>
        <dsp:cNvSpPr/>
      </dsp:nvSpPr>
      <dsp:spPr>
        <a:xfrm>
          <a:off x="2499124" y="4798680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Web Sites</a:t>
          </a:r>
        </a:p>
      </dsp:txBody>
      <dsp:txXfrm>
        <a:off x="2499124" y="4798680"/>
        <a:ext cx="683074" cy="683074"/>
      </dsp:txXfrm>
    </dsp:sp>
    <dsp:sp modelId="{EE63CE20-79C2-429D-879E-02E10213E75A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7868950"/>
            <a:gd name="adj4" fmla="val 6983587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BCE79-A7D3-441C-B8D4-8084F10D12DB}">
      <dsp:nvSpPr>
        <dsp:cNvPr id="0" name=""/>
        <dsp:cNvSpPr/>
      </dsp:nvSpPr>
      <dsp:spPr>
        <a:xfrm>
          <a:off x="1238937" y="3883101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E-mails</a:t>
          </a:r>
        </a:p>
      </dsp:txBody>
      <dsp:txXfrm>
        <a:off x="1238937" y="3883101"/>
        <a:ext cx="683074" cy="683074"/>
      </dsp:txXfrm>
    </dsp:sp>
    <dsp:sp modelId="{92332093-E6FB-467D-B93F-5A97742EE265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0181297"/>
            <a:gd name="adj4" fmla="val 9186617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35D7-A9F8-433D-9E0D-406D66B6C489}">
      <dsp:nvSpPr>
        <dsp:cNvPr id="0" name=""/>
        <dsp:cNvSpPr/>
      </dsp:nvSpPr>
      <dsp:spPr>
        <a:xfrm>
          <a:off x="757589" y="2401662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Text Messages</a:t>
          </a:r>
        </a:p>
      </dsp:txBody>
      <dsp:txXfrm>
        <a:off x="757589" y="2401662"/>
        <a:ext cx="683074" cy="683074"/>
      </dsp:txXfrm>
    </dsp:sp>
    <dsp:sp modelId="{6EBF7E10-689D-4F34-88F3-6C80C4105B2E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2261969"/>
            <a:gd name="adj4" fmla="val 11267289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2F3D-938A-45DB-9642-6CC5B8CB7751}">
      <dsp:nvSpPr>
        <dsp:cNvPr id="0" name=""/>
        <dsp:cNvSpPr/>
      </dsp:nvSpPr>
      <dsp:spPr>
        <a:xfrm>
          <a:off x="1238937" y="920224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Instant Messages</a:t>
          </a:r>
        </a:p>
      </dsp:txBody>
      <dsp:txXfrm>
        <a:off x="1238937" y="920224"/>
        <a:ext cx="683074" cy="683074"/>
      </dsp:txXfrm>
    </dsp:sp>
    <dsp:sp modelId="{9886F08D-EBDE-4E21-BE63-3754F59C77FB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4464999"/>
            <a:gd name="adj4" fmla="val 13579636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285C-BBA1-4E03-87FC-3AE5EDAC5112}">
      <dsp:nvSpPr>
        <dsp:cNvPr id="0" name=""/>
        <dsp:cNvSpPr/>
      </dsp:nvSpPr>
      <dsp:spPr>
        <a:xfrm>
          <a:off x="2499124" y="4644"/>
          <a:ext cx="683074" cy="68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Thumb Drives</a:t>
          </a:r>
        </a:p>
      </dsp:txBody>
      <dsp:txXfrm>
        <a:off x="2499124" y="4644"/>
        <a:ext cx="683074" cy="683074"/>
      </dsp:txXfrm>
    </dsp:sp>
    <dsp:sp modelId="{51377DCB-8F67-4684-88EF-816F82ACBD67}">
      <dsp:nvSpPr>
        <dsp:cNvPr id="0" name=""/>
        <dsp:cNvSpPr/>
      </dsp:nvSpPr>
      <dsp:spPr>
        <a:xfrm>
          <a:off x="954826" y="78526"/>
          <a:ext cx="5329346" cy="5329346"/>
        </a:xfrm>
        <a:prstGeom prst="circularArrow">
          <a:avLst>
            <a:gd name="adj1" fmla="val 2499"/>
            <a:gd name="adj2" fmla="val 151414"/>
            <a:gd name="adj3" fmla="val 16648091"/>
            <a:gd name="adj4" fmla="val 15600495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73483-5B1B-4544-9882-C1F668C1EDEF}">
      <dsp:nvSpPr>
        <dsp:cNvPr id="0" name=""/>
        <dsp:cNvSpPr/>
      </dsp:nvSpPr>
      <dsp:spPr>
        <a:xfrm>
          <a:off x="4124330" y="2376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Encrypt</a:t>
          </a:r>
          <a:endParaRPr lang="en-US" sz="900" kern="1200" dirty="0"/>
        </a:p>
      </dsp:txBody>
      <dsp:txXfrm>
        <a:off x="4124330" y="2376"/>
        <a:ext cx="550682" cy="550682"/>
      </dsp:txXfrm>
    </dsp:sp>
    <dsp:sp modelId="{3400FACB-2CE6-4477-85D4-20EF1EB1F2ED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8668800"/>
            <a:gd name="adj4" fmla="val 17783682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77C79-C510-4BEE-A663-9062C47A6DD1}">
      <dsp:nvSpPr>
        <dsp:cNvPr id="0" name=""/>
        <dsp:cNvSpPr/>
      </dsp:nvSpPr>
      <dsp:spPr>
        <a:xfrm>
          <a:off x="5140085" y="740366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Secure Passwords</a:t>
          </a:r>
        </a:p>
      </dsp:txBody>
      <dsp:txXfrm>
        <a:off x="5140085" y="740366"/>
        <a:ext cx="550682" cy="550682"/>
      </dsp:txXfrm>
    </dsp:sp>
    <dsp:sp modelId="{A4B20304-89D2-4BD9-9328-6AD4279D0898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20981184"/>
            <a:gd name="adj4" fmla="val 19986712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F0A36-40FC-4A8D-9F1F-8790A371739D}">
      <dsp:nvSpPr>
        <dsp:cNvPr id="0" name=""/>
        <dsp:cNvSpPr/>
      </dsp:nvSpPr>
      <dsp:spPr>
        <a:xfrm>
          <a:off x="5528069" y="1934458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ACLs on File Sharing</a:t>
          </a:r>
        </a:p>
      </dsp:txBody>
      <dsp:txXfrm>
        <a:off x="5528069" y="1934458"/>
        <a:ext cx="550682" cy="550682"/>
      </dsp:txXfrm>
    </dsp:sp>
    <dsp:sp modelId="{86FCED9C-C4FD-424C-A341-EA2F0DB2C581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461847"/>
            <a:gd name="adj4" fmla="val 467374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BECA-7F7B-4D4D-8BDC-CEA77B38D5D6}">
      <dsp:nvSpPr>
        <dsp:cNvPr id="0" name=""/>
        <dsp:cNvSpPr/>
      </dsp:nvSpPr>
      <dsp:spPr>
        <a:xfrm>
          <a:off x="5140085" y="3128550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Store on Trusted Systems</a:t>
          </a:r>
        </a:p>
      </dsp:txBody>
      <dsp:txXfrm>
        <a:off x="5140085" y="3128550"/>
        <a:ext cx="550682" cy="550682"/>
      </dsp:txXfrm>
    </dsp:sp>
    <dsp:sp modelId="{8EDA27B3-20DA-4840-BF7E-7103A63C53DD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3664877"/>
            <a:gd name="adj4" fmla="val 2779759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5391-4C02-4249-A93C-532BC748C5E5}">
      <dsp:nvSpPr>
        <dsp:cNvPr id="0" name=""/>
        <dsp:cNvSpPr/>
      </dsp:nvSpPr>
      <dsp:spPr>
        <a:xfrm>
          <a:off x="4124330" y="3866540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Remote Wipe</a:t>
          </a:r>
        </a:p>
      </dsp:txBody>
      <dsp:txXfrm>
        <a:off x="4124330" y="3866540"/>
        <a:ext cx="550682" cy="550682"/>
      </dsp:txXfrm>
    </dsp:sp>
    <dsp:sp modelId="{2B4B055E-4F35-47C3-BDB4-B5670C790E9A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5847978"/>
            <a:gd name="adj4" fmla="val 4800581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60140-4F7E-48A5-B4A0-C266C37A1727}">
      <dsp:nvSpPr>
        <dsp:cNvPr id="0" name=""/>
        <dsp:cNvSpPr/>
      </dsp:nvSpPr>
      <dsp:spPr>
        <a:xfrm>
          <a:off x="2868787" y="3866540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Generic Data</a:t>
          </a:r>
        </a:p>
      </dsp:txBody>
      <dsp:txXfrm>
        <a:off x="2868787" y="3866540"/>
        <a:ext cx="550682" cy="550682"/>
      </dsp:txXfrm>
    </dsp:sp>
    <dsp:sp modelId="{EE63CE20-79C2-429D-879E-02E10213E75A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7868800"/>
            <a:gd name="adj4" fmla="val 6983682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BCE79-A7D3-441C-B8D4-8084F10D12DB}">
      <dsp:nvSpPr>
        <dsp:cNvPr id="0" name=""/>
        <dsp:cNvSpPr/>
      </dsp:nvSpPr>
      <dsp:spPr>
        <a:xfrm>
          <a:off x="1853031" y="3128550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Public</a:t>
          </a:r>
        </a:p>
      </dsp:txBody>
      <dsp:txXfrm>
        <a:off x="1853031" y="3128550"/>
        <a:ext cx="550682" cy="550682"/>
      </dsp:txXfrm>
    </dsp:sp>
    <dsp:sp modelId="{92332093-E6FB-467D-B93F-5A97742EE265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0181184"/>
            <a:gd name="adj4" fmla="val 9186712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35D7-A9F8-433D-9E0D-406D66B6C489}">
      <dsp:nvSpPr>
        <dsp:cNvPr id="0" name=""/>
        <dsp:cNvSpPr/>
      </dsp:nvSpPr>
      <dsp:spPr>
        <a:xfrm>
          <a:off x="1465047" y="1934458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Public</a:t>
          </a:r>
        </a:p>
      </dsp:txBody>
      <dsp:txXfrm>
        <a:off x="1465047" y="1934458"/>
        <a:ext cx="550682" cy="550682"/>
      </dsp:txXfrm>
    </dsp:sp>
    <dsp:sp modelId="{6EBF7E10-689D-4F34-88F3-6C80C4105B2E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2261847"/>
            <a:gd name="adj4" fmla="val 11267374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2F3D-938A-45DB-9642-6CC5B8CB7751}">
      <dsp:nvSpPr>
        <dsp:cNvPr id="0" name=""/>
        <dsp:cNvSpPr/>
      </dsp:nvSpPr>
      <dsp:spPr>
        <a:xfrm>
          <a:off x="1853031" y="740366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Public</a:t>
          </a:r>
        </a:p>
      </dsp:txBody>
      <dsp:txXfrm>
        <a:off x="1853031" y="740366"/>
        <a:ext cx="550682" cy="550682"/>
      </dsp:txXfrm>
    </dsp:sp>
    <dsp:sp modelId="{9886F08D-EBDE-4E21-BE63-3754F59C77FB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4464877"/>
            <a:gd name="adj4" fmla="val 13579759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285C-BBA1-4E03-87FC-3AE5EDAC5112}">
      <dsp:nvSpPr>
        <dsp:cNvPr id="0" name=""/>
        <dsp:cNvSpPr/>
      </dsp:nvSpPr>
      <dsp:spPr>
        <a:xfrm>
          <a:off x="2868787" y="2376"/>
          <a:ext cx="550682" cy="55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Limit Use</a:t>
          </a:r>
        </a:p>
      </dsp:txBody>
      <dsp:txXfrm>
        <a:off x="2868787" y="2376"/>
        <a:ext cx="550682" cy="550682"/>
      </dsp:txXfrm>
    </dsp:sp>
    <dsp:sp modelId="{51377DCB-8F67-4684-88EF-816F82ACBD67}">
      <dsp:nvSpPr>
        <dsp:cNvPr id="0" name=""/>
        <dsp:cNvSpPr/>
      </dsp:nvSpPr>
      <dsp:spPr>
        <a:xfrm>
          <a:off x="1624057" y="61957"/>
          <a:ext cx="4295685" cy="4295685"/>
        </a:xfrm>
        <a:prstGeom prst="circularArrow">
          <a:avLst>
            <a:gd name="adj1" fmla="val 2500"/>
            <a:gd name="adj2" fmla="val 151441"/>
            <a:gd name="adj3" fmla="val 16647978"/>
            <a:gd name="adj4" fmla="val 15600581"/>
            <a:gd name="adj5" fmla="val 2916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73483-5B1B-4544-9882-C1F668C1EDEF}">
      <dsp:nvSpPr>
        <dsp:cNvPr id="0" name=""/>
        <dsp:cNvSpPr/>
      </dsp:nvSpPr>
      <dsp:spPr>
        <a:xfrm>
          <a:off x="5010637" y="437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Laptops</a:t>
          </a:r>
          <a:endParaRPr lang="en-US" sz="1100" kern="1200" dirty="0"/>
        </a:p>
      </dsp:txBody>
      <dsp:txXfrm>
        <a:off x="5010637" y="437"/>
        <a:ext cx="683121" cy="683121"/>
      </dsp:txXfrm>
    </dsp:sp>
    <dsp:sp modelId="{3400FACB-2CE6-4477-85D4-20EF1EB1F2ED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8670333"/>
            <a:gd name="adj4" fmla="val 17782716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77C79-C510-4BEE-A663-9062C47A6DD1}">
      <dsp:nvSpPr>
        <dsp:cNvPr id="0" name=""/>
        <dsp:cNvSpPr/>
      </dsp:nvSpPr>
      <dsp:spPr>
        <a:xfrm>
          <a:off x="6273024" y="917614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Desktops</a:t>
          </a:r>
        </a:p>
      </dsp:txBody>
      <dsp:txXfrm>
        <a:off x="6273024" y="917614"/>
        <a:ext cx="683121" cy="683121"/>
      </dsp:txXfrm>
    </dsp:sp>
    <dsp:sp modelId="{A4B20304-89D2-4BD9-9328-6AD4279D0898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20982338"/>
            <a:gd name="adj4" fmla="val 19985742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F0A36-40FC-4A8D-9F1F-8790A371739D}">
      <dsp:nvSpPr>
        <dsp:cNvPr id="0" name=""/>
        <dsp:cNvSpPr/>
      </dsp:nvSpPr>
      <dsp:spPr>
        <a:xfrm>
          <a:off x="6755213" y="2401639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Home Devices</a:t>
          </a:r>
        </a:p>
      </dsp:txBody>
      <dsp:txXfrm>
        <a:off x="6755213" y="2401639"/>
        <a:ext cx="683121" cy="683121"/>
      </dsp:txXfrm>
    </dsp:sp>
    <dsp:sp modelId="{86FCED9C-C4FD-424C-A341-EA2F0DB2C581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463098"/>
            <a:gd name="adj4" fmla="val 466501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BECA-7F7B-4D4D-8BDC-CEA77B38D5D6}">
      <dsp:nvSpPr>
        <dsp:cNvPr id="0" name=""/>
        <dsp:cNvSpPr/>
      </dsp:nvSpPr>
      <dsp:spPr>
        <a:xfrm>
          <a:off x="6273024" y="3885664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Company Servers and Backups</a:t>
          </a:r>
        </a:p>
      </dsp:txBody>
      <dsp:txXfrm>
        <a:off x="6273024" y="3885664"/>
        <a:ext cx="683121" cy="683121"/>
      </dsp:txXfrm>
    </dsp:sp>
    <dsp:sp modelId="{8EDA27B3-20DA-4840-BF7E-7103A63C53DD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3666124"/>
            <a:gd name="adj4" fmla="val 2778506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5391-4C02-4249-A93C-532BC748C5E5}">
      <dsp:nvSpPr>
        <dsp:cNvPr id="0" name=""/>
        <dsp:cNvSpPr/>
      </dsp:nvSpPr>
      <dsp:spPr>
        <a:xfrm>
          <a:off x="5010637" y="4802841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Mobile Devices</a:t>
          </a:r>
        </a:p>
      </dsp:txBody>
      <dsp:txXfrm>
        <a:off x="5010637" y="4802841"/>
        <a:ext cx="683121" cy="683121"/>
      </dsp:txXfrm>
    </dsp:sp>
    <dsp:sp modelId="{2B4B055E-4F35-47C3-BDB4-B5670C790E9A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5849137"/>
            <a:gd name="adj4" fmla="val 4799703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60140-4F7E-48A5-B4A0-C266C37A1727}">
      <dsp:nvSpPr>
        <dsp:cNvPr id="0" name=""/>
        <dsp:cNvSpPr/>
      </dsp:nvSpPr>
      <dsp:spPr>
        <a:xfrm>
          <a:off x="3450241" y="4802841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Web Sites</a:t>
          </a:r>
        </a:p>
      </dsp:txBody>
      <dsp:txXfrm>
        <a:off x="3450241" y="4802841"/>
        <a:ext cx="683121" cy="683121"/>
      </dsp:txXfrm>
    </dsp:sp>
    <dsp:sp modelId="{EE63CE20-79C2-429D-879E-02E10213E75A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7870333"/>
            <a:gd name="adj4" fmla="val 6982716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BCE79-A7D3-441C-B8D4-8084F10D12DB}">
      <dsp:nvSpPr>
        <dsp:cNvPr id="0" name=""/>
        <dsp:cNvSpPr/>
      </dsp:nvSpPr>
      <dsp:spPr>
        <a:xfrm>
          <a:off x="2187854" y="3885664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E-mails</a:t>
          </a:r>
        </a:p>
      </dsp:txBody>
      <dsp:txXfrm>
        <a:off x="2187854" y="3885664"/>
        <a:ext cx="683121" cy="683121"/>
      </dsp:txXfrm>
    </dsp:sp>
    <dsp:sp modelId="{92332093-E6FB-467D-B93F-5A97742EE265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0182338"/>
            <a:gd name="adj4" fmla="val 9185742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35D7-A9F8-433D-9E0D-406D66B6C489}">
      <dsp:nvSpPr>
        <dsp:cNvPr id="0" name=""/>
        <dsp:cNvSpPr/>
      </dsp:nvSpPr>
      <dsp:spPr>
        <a:xfrm>
          <a:off x="1705665" y="2401639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Text Messages</a:t>
          </a:r>
        </a:p>
      </dsp:txBody>
      <dsp:txXfrm>
        <a:off x="1705665" y="2401639"/>
        <a:ext cx="683121" cy="683121"/>
      </dsp:txXfrm>
    </dsp:sp>
    <dsp:sp modelId="{6EBF7E10-689D-4F34-88F3-6C80C4105B2E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2263098"/>
            <a:gd name="adj4" fmla="val 11266501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2F3D-938A-45DB-9642-6CC5B8CB7751}">
      <dsp:nvSpPr>
        <dsp:cNvPr id="0" name=""/>
        <dsp:cNvSpPr/>
      </dsp:nvSpPr>
      <dsp:spPr>
        <a:xfrm>
          <a:off x="2187854" y="917614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Instant Messages</a:t>
          </a:r>
        </a:p>
      </dsp:txBody>
      <dsp:txXfrm>
        <a:off x="2187854" y="917614"/>
        <a:ext cx="683121" cy="683121"/>
      </dsp:txXfrm>
    </dsp:sp>
    <dsp:sp modelId="{9886F08D-EBDE-4E21-BE63-3754F59C77FB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4466124"/>
            <a:gd name="adj4" fmla="val 13578506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285C-BBA1-4E03-87FC-3AE5EDAC5112}">
      <dsp:nvSpPr>
        <dsp:cNvPr id="0" name=""/>
        <dsp:cNvSpPr/>
      </dsp:nvSpPr>
      <dsp:spPr>
        <a:xfrm>
          <a:off x="3450241" y="437"/>
          <a:ext cx="683121" cy="68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Thumb Drives</a:t>
          </a:r>
        </a:p>
      </dsp:txBody>
      <dsp:txXfrm>
        <a:off x="3450241" y="437"/>
        <a:ext cx="683121" cy="683121"/>
      </dsp:txXfrm>
    </dsp:sp>
    <dsp:sp modelId="{51377DCB-8F67-4684-88EF-816F82ACBD67}">
      <dsp:nvSpPr>
        <dsp:cNvPr id="0" name=""/>
        <dsp:cNvSpPr/>
      </dsp:nvSpPr>
      <dsp:spPr>
        <a:xfrm>
          <a:off x="1902917" y="74117"/>
          <a:ext cx="5338165" cy="5338165"/>
        </a:xfrm>
        <a:prstGeom prst="circularArrow">
          <a:avLst>
            <a:gd name="adj1" fmla="val 2495"/>
            <a:gd name="adj2" fmla="val 151160"/>
            <a:gd name="adj3" fmla="val 16649137"/>
            <a:gd name="adj4" fmla="val 15599703"/>
            <a:gd name="adj5" fmla="val 2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471E2-C58D-4BA3-AFB6-0867AC416FF6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BF0E-91C2-4233-89A7-6C11029E3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B05EE-70DE-4A66-B227-B8B925B0A092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70A1-8F4F-4489-8BD9-68A309F4A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870A1-8F4F-4489-8BD9-68A309F4AB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D63B-943C-4EE4-B17E-8D255435DB27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D1BB-6BD2-4A65-B9AC-788B78201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security_essentials/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onecare.live.com/site/en-us/default.htm?s_cid=sah" TargetMode="External"/><Relationship Id="rId7" Type="http://schemas.openxmlformats.org/officeDocument/2006/relationships/hyperlink" Target="http://www.microsoft.com/security/pypc.aspx" TargetMode="External"/><Relationship Id="rId12" Type="http://schemas.openxmlformats.org/officeDocument/2006/relationships/hyperlink" Target="http://www.sans.org/top-cyber-security-risk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.microsoft.com/en-us/library/cc512618.aspx" TargetMode="External"/><Relationship Id="rId11" Type="http://schemas.openxmlformats.org/officeDocument/2006/relationships/hyperlink" Target="http://csis.org/files/publication/Twenty_Critical_Controls_for_Effective_Cyber_Defense_CAG.pdf" TargetMode="External"/><Relationship Id="rId5" Type="http://schemas.openxmlformats.org/officeDocument/2006/relationships/hyperlink" Target="http://technet.microsoft.com/en-us/library/bb456992.aspx" TargetMode="External"/><Relationship Id="rId10" Type="http://schemas.openxmlformats.org/officeDocument/2006/relationships/hyperlink" Target="http://www.microsoft.com/security/antivirus/rogue.aspx" TargetMode="External"/><Relationship Id="rId4" Type="http://schemas.openxmlformats.org/officeDocument/2006/relationships/hyperlink" Target="http://www.microsoft.com/security/malwareremove/default.aspx" TargetMode="External"/><Relationship Id="rId9" Type="http://schemas.openxmlformats.org/officeDocument/2006/relationships/hyperlink" Target="http://go.microsoft.com/?linkid=96861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How Do I Know My Data is Safe?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Data Security – Issues and Strategies</a:t>
            </a:r>
          </a:p>
          <a:p>
            <a:endParaRPr lang="en-US" sz="2800" dirty="0" smtClean="0"/>
          </a:p>
          <a:p>
            <a:r>
              <a:rPr lang="en-US" sz="2800" dirty="0" smtClean="0"/>
              <a:t>Joe Rainero – NetTec NSI</a:t>
            </a:r>
            <a:endParaRPr lang="en-US" sz="2800" dirty="0"/>
          </a:p>
        </p:txBody>
      </p:sp>
      <p:sp>
        <p:nvSpPr>
          <p:cNvPr id="11266" name="AutoShape 2" descr="https://37apqw.bay.livefilestore.com/y1pmql-Ql6nWwyazZUMqYviaIgcxfYbgD6otgrUXzaHLPyMJwy8RzswRIRZJ2cwOBTi-RHMr9mzCvuWgPFdqnMT_lTft0j_9a_q/NetTec%20Logo%20-%20Master%20with%20MS%20Log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https://37apqw.bay.livefilestore.com/y1pmql-Ql6nWwyazZUMqYviaIgcxfYbgD6otgrUXzaHLPyMJwy8RzswRIRZJ2cwOBTi-RHMr9mzCvuWgPFdqnMT_lTft0j_9a_q/NetTec%20Logo%20-%20Master%20with%20MS%20Log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 descr="C:\Users\Joe\Desktop\MS Gol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181" y="5029200"/>
            <a:ext cx="3449638" cy="108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553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Strategy: Secure Data by Controlling Network Access.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286000"/>
            <a:ext cx="5257800" cy="38401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Reality – no system is 100% secure if it is connected to something you don’t control.  To connect and be secure, a level of trust is needed, otherwise go back to about 1960 (pre-Internet).</a:t>
            </a:r>
          </a:p>
          <a:p>
            <a:pPr lvl="0"/>
            <a:r>
              <a:rPr lang="en-US" dirty="0" smtClean="0"/>
              <a:t>You must Protect before you Connect.</a:t>
            </a:r>
          </a:p>
          <a:p>
            <a:r>
              <a:rPr lang="en-US" dirty="0" smtClean="0"/>
              <a:t>Follow Windows Security Center recommendations: firewall, Windows Update, Anti-Virus (free Security Essentials), Anti-Spyware, browser Internet Security set to recommended, User Account Control, conduct frequent and reliable backups.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Change your Wi-Fi SSID and secure it with WPA2.</a:t>
            </a:r>
          </a:p>
          <a:p>
            <a:pPr lvl="0"/>
            <a:r>
              <a:rPr lang="en-US" dirty="0" smtClean="0"/>
              <a:t>Prevent Compromise: #1 Way - Use Limited or Standard User Accounts in Windows (Control Panel / Users).</a:t>
            </a:r>
          </a:p>
          <a:p>
            <a:pPr lvl="0"/>
            <a:r>
              <a:rPr lang="en-US" dirty="0" smtClean="0"/>
              <a:t>Turn off auto-run on CDs and thumb drives.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Joe\AppData\Local\Microsoft\Windows\Temporary Internet Files\Content.IE5\PGT1VN1R\MPj03095990000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609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553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Strategy: Secure Data by Controlling Remote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057400"/>
            <a:ext cx="5791200" cy="46482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aseline="0" dirty="0" smtClean="0"/>
              <a:t>Control what you can on remote systems:</a:t>
            </a:r>
          </a:p>
          <a:p>
            <a:pPr lvl="1"/>
            <a:r>
              <a:rPr lang="en-US" baseline="0" dirty="0" smtClean="0"/>
              <a:t>Don’t be like Sarah Palin – from an electronic standpoint – think of a combination of words to make a bogus word for password resets and REMEMBER IT. </a:t>
            </a:r>
          </a:p>
          <a:p>
            <a:pPr lvl="1"/>
            <a:r>
              <a:rPr lang="en-US" baseline="0" dirty="0" smtClean="0"/>
              <a:t>Trust no e-mails – SMTP sends in clear text – don’t send any personal identity data.</a:t>
            </a:r>
          </a:p>
          <a:p>
            <a:pPr lvl="1"/>
            <a:r>
              <a:rPr lang="en-US" baseline="0" dirty="0" smtClean="0"/>
              <a:t>Trust no web sites.</a:t>
            </a:r>
          </a:p>
          <a:p>
            <a:pPr lvl="2"/>
            <a:r>
              <a:rPr lang="en-US" dirty="0" smtClean="0"/>
              <a:t>Use HTTPS for web browsing – especially when entering data in a form, and </a:t>
            </a:r>
          </a:p>
          <a:p>
            <a:pPr lvl="2"/>
            <a:r>
              <a:rPr lang="en-US" dirty="0" smtClean="0"/>
              <a:t>Validate the SSL certificate first.</a:t>
            </a:r>
          </a:p>
          <a:p>
            <a:pPr lvl="1"/>
            <a:r>
              <a:rPr lang="en-US" baseline="0" dirty="0" smtClean="0"/>
              <a:t>Use Firefox or Google Chrome as a browser.</a:t>
            </a:r>
          </a:p>
          <a:p>
            <a:pPr lvl="1"/>
            <a:r>
              <a:rPr lang="en-US" baseline="0" dirty="0" smtClean="0"/>
              <a:t>Use </a:t>
            </a:r>
            <a:r>
              <a:rPr lang="en-US" baseline="0" dirty="0" err="1" smtClean="0"/>
              <a:t>OpenDNS</a:t>
            </a:r>
            <a:r>
              <a:rPr lang="en-US" baseline="0" dirty="0" smtClean="0"/>
              <a:t> instead of your ISP’s default DNS servers.</a:t>
            </a:r>
          </a:p>
        </p:txBody>
      </p:sp>
      <p:pic>
        <p:nvPicPr>
          <p:cNvPr id="4" name="Picture 3" descr="C:\Users\Joe\AppData\Local\Microsoft\Windows\Temporary Internet Files\Content.IE5\PGT1VN1R\MPj03095990000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609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553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If your Data is Compromised?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133600"/>
            <a:ext cx="6096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Immediately disconnect compromised system(s) from network.</a:t>
            </a:r>
          </a:p>
          <a:p>
            <a:pPr lvl="0"/>
            <a:r>
              <a:rPr lang="en-US" dirty="0" smtClean="0"/>
              <a:t>Notify key parties immediately:</a:t>
            </a:r>
          </a:p>
          <a:p>
            <a:pPr lvl="1"/>
            <a:r>
              <a:rPr lang="en-US" baseline="0" dirty="0" smtClean="0"/>
              <a:t>administrators</a:t>
            </a:r>
          </a:p>
          <a:p>
            <a:pPr lvl="1"/>
            <a:r>
              <a:rPr lang="en-US" baseline="0" dirty="0" smtClean="0"/>
              <a:t>banks</a:t>
            </a:r>
          </a:p>
          <a:p>
            <a:pPr lvl="1"/>
            <a:r>
              <a:rPr lang="en-US" baseline="0" dirty="0" smtClean="0"/>
              <a:t>webmasters</a:t>
            </a:r>
          </a:p>
          <a:p>
            <a:pPr lvl="1"/>
            <a:r>
              <a:rPr lang="en-US" dirty="0" smtClean="0"/>
              <a:t> merchants</a:t>
            </a:r>
          </a:p>
          <a:p>
            <a:pPr lvl="1"/>
            <a:r>
              <a:rPr lang="en-US" dirty="0" smtClean="0"/>
              <a:t>co-workers</a:t>
            </a:r>
          </a:p>
          <a:p>
            <a:pPr lvl="1"/>
            <a:r>
              <a:rPr lang="en-US" baseline="0" dirty="0" smtClean="0"/>
              <a:t>family &amp; friends</a:t>
            </a:r>
          </a:p>
          <a:p>
            <a:pPr lvl="0"/>
            <a:r>
              <a:rPr lang="en-US" baseline="0" dirty="0" smtClean="0"/>
              <a:t>Flatten compromised systems before returning to use – the only way to be 100% sure it’s safe again.</a:t>
            </a:r>
          </a:p>
        </p:txBody>
      </p:sp>
      <p:pic>
        <p:nvPicPr>
          <p:cNvPr id="2067" name="Picture 19" descr="C:\Users\Joe\AppData\Local\Microsoft\Windows\Temporary Internet Files\Content.IE5\6JB55L0X\MPj0438803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3200400" y="13716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Back it up.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Put it in multiple locations.</a:t>
            </a:r>
          </a:p>
          <a:p>
            <a:pPr lvl="1"/>
            <a:r>
              <a:rPr lang="en-US" dirty="0" smtClean="0"/>
              <a:t>File</a:t>
            </a:r>
            <a:r>
              <a:rPr lang="en-US" baseline="0" dirty="0" smtClean="0"/>
              <a:t> </a:t>
            </a:r>
            <a:r>
              <a:rPr lang="en-US" dirty="0" smtClean="0"/>
              <a:t>copy.</a:t>
            </a:r>
          </a:p>
          <a:p>
            <a:pPr lvl="2"/>
            <a:r>
              <a:rPr lang="en-US" dirty="0" smtClean="0"/>
              <a:t>Copy/Paste.</a:t>
            </a:r>
          </a:p>
          <a:p>
            <a:pPr lvl="2"/>
            <a:r>
              <a:rPr lang="en-US" dirty="0" err="1" smtClean="0"/>
              <a:t>Xcopy</a:t>
            </a:r>
            <a:r>
              <a:rPr lang="en-US" dirty="0" smtClean="0"/>
              <a:t> /?</a:t>
            </a:r>
          </a:p>
          <a:p>
            <a:pPr lvl="2"/>
            <a:r>
              <a:rPr lang="en-US" dirty="0" err="1" smtClean="0"/>
              <a:t>Robocopy</a:t>
            </a:r>
            <a:r>
              <a:rPr lang="en-US" dirty="0" smtClean="0"/>
              <a:t> /?</a:t>
            </a:r>
          </a:p>
          <a:p>
            <a:pPr lvl="2"/>
            <a:r>
              <a:rPr lang="en-US" baseline="0" dirty="0" smtClean="0"/>
              <a:t>Windows Previous Versions.</a:t>
            </a:r>
          </a:p>
          <a:p>
            <a:pPr lvl="1"/>
            <a:r>
              <a:rPr lang="en-US" dirty="0" smtClean="0"/>
              <a:t>Traditional</a:t>
            </a:r>
            <a:r>
              <a:rPr lang="en-US" baseline="0" dirty="0" smtClean="0"/>
              <a:t> backup.</a:t>
            </a:r>
          </a:p>
          <a:p>
            <a:pPr lvl="2"/>
            <a:r>
              <a:rPr lang="en-US" baseline="0" dirty="0" smtClean="0"/>
              <a:t>Must have a minimum of 3 copies.</a:t>
            </a:r>
          </a:p>
          <a:p>
            <a:pPr lvl="2"/>
            <a:r>
              <a:rPr lang="en-US" baseline="0" dirty="0" smtClean="0"/>
              <a:t>Store one on-site, one off-site and one in transit.</a:t>
            </a:r>
          </a:p>
          <a:p>
            <a:pPr lvl="2"/>
            <a:r>
              <a:rPr lang="en-US" baseline="0" dirty="0" smtClean="0"/>
              <a:t>Ask is the process reliable? Only rely on reliable systems.</a:t>
            </a:r>
          </a:p>
          <a:p>
            <a:pPr lvl="1"/>
            <a:r>
              <a:rPr lang="en-US" baseline="0" dirty="0" smtClean="0"/>
              <a:t>Imaging: </a:t>
            </a:r>
          </a:p>
          <a:p>
            <a:pPr lvl="2"/>
            <a:r>
              <a:rPr lang="en-US" baseline="0" dirty="0" smtClean="0"/>
              <a:t>Symantec Ghost</a:t>
            </a:r>
          </a:p>
          <a:p>
            <a:pPr lvl="2"/>
            <a:r>
              <a:rPr lang="en-US" dirty="0" err="1" smtClean="0"/>
              <a:t>Easeus</a:t>
            </a:r>
            <a:r>
              <a:rPr lang="en-US" dirty="0" smtClean="0"/>
              <a:t> Disk Copy (free)</a:t>
            </a:r>
          </a:p>
          <a:p>
            <a:pPr lvl="2"/>
            <a:r>
              <a:rPr lang="en-US" baseline="0" dirty="0" smtClean="0"/>
              <a:t>Windows</a:t>
            </a:r>
            <a:r>
              <a:rPr lang="en-US" dirty="0" smtClean="0"/>
              <a:t> </a:t>
            </a:r>
            <a:r>
              <a:rPr lang="en-US" dirty="0" err="1" smtClean="0"/>
              <a:t>ImageX</a:t>
            </a:r>
            <a:r>
              <a:rPr lang="en-US" dirty="0" smtClean="0"/>
              <a:t> </a:t>
            </a:r>
            <a:r>
              <a:rPr lang="en-US" smtClean="0"/>
              <a:t>(free with Windows Vista or 7)</a:t>
            </a:r>
            <a:endParaRPr lang="en-US" baseline="0" dirty="0" smtClean="0"/>
          </a:p>
          <a:p>
            <a:pPr lvl="1"/>
            <a:r>
              <a:rPr lang="en-US" baseline="0" dirty="0" smtClean="0"/>
              <a:t>Cloud </a:t>
            </a:r>
            <a:r>
              <a:rPr lang="en-US" baseline="0" dirty="0" smtClean="0"/>
              <a:t>(internet) Sync.</a:t>
            </a:r>
          </a:p>
          <a:p>
            <a:pPr lvl="2"/>
            <a:r>
              <a:rPr lang="en-US" baseline="0" dirty="0" smtClean="0"/>
              <a:t>Windows - Mesh, </a:t>
            </a:r>
            <a:r>
              <a:rPr lang="en-US" baseline="0" dirty="0" err="1" smtClean="0"/>
              <a:t>SkyDrive</a:t>
            </a:r>
            <a:r>
              <a:rPr lang="en-US" baseline="0" dirty="0" smtClean="0"/>
              <a:t> and others.</a:t>
            </a:r>
          </a:p>
          <a:p>
            <a:pPr lvl="2"/>
            <a:r>
              <a:rPr lang="en-US" baseline="0" dirty="0" smtClean="0"/>
              <a:t>Mac – Mobile Me or Time Machine.</a:t>
            </a:r>
          </a:p>
          <a:p>
            <a:pPr lvl="2"/>
            <a:r>
              <a:rPr lang="en-US" baseline="0" dirty="0" smtClean="0"/>
              <a:t>Have to ask – what happens if I delete it accidentally?</a:t>
            </a:r>
          </a:p>
        </p:txBody>
      </p:sp>
      <p:pic>
        <p:nvPicPr>
          <p:cNvPr id="1030" name="Picture 6" descr="C:\Users\Joe\AppData\Local\Microsoft\Windows\Temporary Internet Files\Content.IE5\PGT1VN1R\MCj039843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722730" cy="18406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not 1978…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so stop </a:t>
            </a:r>
            <a:r>
              <a:rPr lang="en-US" dirty="0" smtClean="0"/>
              <a:t>acting like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/>
              <a:t>Call PC Safety.</a:t>
            </a:r>
            <a:r>
              <a:rPr lang="en-US" dirty="0" smtClean="0"/>
              <a:t> Microsoft provides free virus and spyware removal support to Windows customers who think they have an infected computer or have other PC Security questions. Customers should call 1-866-PC Safety for phone support which is available 24 hours a day 7 days a week.</a:t>
            </a:r>
            <a:endParaRPr lang="en-US" b="1" dirty="0" smtClean="0"/>
          </a:p>
          <a:p>
            <a:r>
              <a:rPr lang="en-US" b="1" dirty="0" smtClean="0"/>
              <a:t>Windows Live OneCare Free Safety Scan</a:t>
            </a:r>
            <a:br>
              <a:rPr lang="en-US" b="1" dirty="0" smtClean="0"/>
            </a:br>
            <a:r>
              <a:rPr lang="en-US" dirty="0" smtClean="0">
                <a:hlinkClick r:id="rId3"/>
              </a:rPr>
              <a:t> http://onecare.live.com/site/en-us/default.htm?s_cid=sah</a:t>
            </a:r>
            <a:endParaRPr lang="en-US" dirty="0" smtClean="0"/>
          </a:p>
          <a:p>
            <a:r>
              <a:rPr lang="en-US" b="1" dirty="0" smtClean="0"/>
              <a:t>Microsoft Malicious Software Removal Tool</a:t>
            </a:r>
            <a:br>
              <a:rPr lang="en-US" b="1" dirty="0" smtClean="0"/>
            </a:br>
            <a:r>
              <a:rPr lang="en-US" dirty="0" smtClean="0">
                <a:hlinkClick r:id="rId4"/>
              </a:rPr>
              <a:t> http://www.microsoft.com/security/malwareremove/default.aspx</a:t>
            </a:r>
            <a:endParaRPr lang="en-US" b="1" dirty="0" smtClean="0"/>
          </a:p>
          <a:p>
            <a:r>
              <a:rPr lang="en-US" b="1" dirty="0" smtClean="0"/>
              <a:t>Applying the Principle of Least Privilege to User Accounts on Windows XP</a:t>
            </a:r>
            <a:br>
              <a:rPr lang="en-US" b="1" dirty="0" smtClean="0"/>
            </a:br>
            <a:r>
              <a:rPr lang="en-US" dirty="0" smtClean="0">
                <a:hlinkClick r:id="rId5"/>
              </a:rPr>
              <a:t> http://technet.microsoft.com/en-us/library/bb456992.aspx</a:t>
            </a:r>
            <a:endParaRPr lang="en-US" dirty="0" smtClean="0"/>
          </a:p>
          <a:p>
            <a:r>
              <a:rPr lang="en-US" b="1" dirty="0" smtClean="0"/>
              <a:t>Applying the Principle of Least Privilege to Windows Vista</a:t>
            </a:r>
            <a:br>
              <a:rPr lang="en-US" b="1" dirty="0" smtClean="0"/>
            </a:br>
            <a:r>
              <a:rPr lang="en-US" dirty="0" smtClean="0">
                <a:hlinkClick r:id="rId6"/>
              </a:rPr>
              <a:t> http://technet.microsoft.com/en-us/library/cc512618.aspx</a:t>
            </a:r>
            <a:endParaRPr lang="en-US" dirty="0" smtClean="0"/>
          </a:p>
          <a:p>
            <a:r>
              <a:rPr lang="en-US" b="1" dirty="0" smtClean="0"/>
              <a:t>Microsoft Security: 4 steps to protect your computer</a:t>
            </a:r>
            <a:br>
              <a:rPr lang="en-US" b="1" dirty="0" smtClean="0"/>
            </a:br>
            <a:r>
              <a:rPr lang="en-US" dirty="0" smtClean="0">
                <a:hlinkClick r:id="rId7"/>
              </a:rPr>
              <a:t> http://www.microsoft.com/security/pypc.aspx</a:t>
            </a:r>
            <a:endParaRPr lang="en-US" dirty="0" smtClean="0"/>
          </a:p>
          <a:p>
            <a:r>
              <a:rPr lang="en-US" b="1" dirty="0" smtClean="0"/>
              <a:t>Microsoft Security Essentials</a:t>
            </a:r>
            <a:br>
              <a:rPr lang="en-US" b="1" dirty="0" smtClean="0"/>
            </a:br>
            <a:r>
              <a:rPr lang="en-US" dirty="0" smtClean="0">
                <a:hlinkClick r:id="rId8"/>
              </a:rPr>
              <a:t> http://www.microsoft.com/security_essentials/</a:t>
            </a:r>
            <a:endParaRPr lang="en-US" dirty="0" smtClean="0"/>
          </a:p>
          <a:p>
            <a:r>
              <a:rPr lang="en-US" b="1" dirty="0" smtClean="0"/>
              <a:t>Top Tips for Internet Safety at Home</a:t>
            </a:r>
            <a:br>
              <a:rPr lang="en-US" b="1" dirty="0" smtClean="0"/>
            </a:br>
            <a:r>
              <a:rPr lang="en-US" b="1" dirty="0" smtClean="0">
                <a:hlinkClick r:id="rId9"/>
              </a:rPr>
              <a:t> </a:t>
            </a:r>
            <a:r>
              <a:rPr lang="en-US" sz="3300" dirty="0" smtClean="0">
                <a:hlinkClick r:id="rId9"/>
              </a:rPr>
              <a:t>http://go.microsoft.com/?linkid=9686171</a:t>
            </a:r>
            <a:endParaRPr lang="en-US" sz="3300" dirty="0" smtClean="0"/>
          </a:p>
          <a:p>
            <a:r>
              <a:rPr lang="en-US" b="1" dirty="0" smtClean="0"/>
              <a:t>Microsoft Security: Watch out for fake virus alerts</a:t>
            </a:r>
            <a:br>
              <a:rPr lang="en-US" b="1" dirty="0" smtClean="0"/>
            </a:br>
            <a:r>
              <a:rPr lang="en-US" dirty="0" smtClean="0">
                <a:hlinkClick r:id="rId10"/>
              </a:rPr>
              <a:t> http://www.microsoft.com/security/antivirus/rogue.aspx</a:t>
            </a:r>
            <a:endParaRPr lang="en-US" b="1" dirty="0" smtClean="0"/>
          </a:p>
          <a:p>
            <a:r>
              <a:rPr lang="en-US" b="1" dirty="0" smtClean="0"/>
              <a:t>Twenty Critical Controls for Effective Cyber Defense: Consensus Audit Guidelines</a:t>
            </a:r>
            <a:br>
              <a:rPr lang="en-US" b="1" dirty="0" smtClean="0"/>
            </a:br>
            <a:r>
              <a:rPr lang="en-US" dirty="0" smtClean="0">
                <a:hlinkClick r:id="rId11"/>
              </a:rPr>
              <a:t>http://csis.org/files/publication/Twenty_Critical_Controls_for_Effective_Cyber_Defense_CAG.pdf</a:t>
            </a:r>
            <a:endParaRPr lang="en-US" dirty="0" smtClean="0"/>
          </a:p>
          <a:p>
            <a:r>
              <a:rPr lang="en-US" b="1" i="1" dirty="0" smtClean="0"/>
              <a:t>The Top Cyber Security Risks</a:t>
            </a:r>
            <a:br>
              <a:rPr lang="en-US" b="1" i="1" dirty="0" smtClean="0"/>
            </a:br>
            <a:r>
              <a:rPr lang="en-US" dirty="0" smtClean="0">
                <a:hlinkClick r:id="rId12"/>
              </a:rPr>
              <a:t>http://www.sans.org/top-cyber-security-risks/</a:t>
            </a:r>
            <a:endParaRPr lang="en-US" dirty="0"/>
          </a:p>
        </p:txBody>
      </p:sp>
      <p:pic>
        <p:nvPicPr>
          <p:cNvPr id="2052" name="Picture 4" descr="http://www.cruiselawnews.com/uploads/image/Microsoft1978Pictur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210139"/>
            <a:ext cx="2209800" cy="1771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400800" cy="1143000"/>
          </a:xfrm>
        </p:spPr>
        <p:txBody>
          <a:bodyPr/>
          <a:lstStyle/>
          <a:p>
            <a:r>
              <a:rPr lang="en-US" dirty="0" smtClean="0"/>
              <a:t>What is Your</a:t>
            </a:r>
            <a:r>
              <a:rPr lang="en-US" baseline="0" dirty="0" smtClean="0"/>
              <a:t> </a:t>
            </a:r>
            <a:r>
              <a:rPr lang="en-US" dirty="0" smtClean="0"/>
              <a:t>D</a:t>
            </a:r>
            <a:r>
              <a:rPr lang="en-US" baseline="0" dirty="0" smtClean="0"/>
              <a:t>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Electronic Documents: files like Word documents, Excel spreadsheets, photos, music, drawings, trade secrets, recipes, etc.</a:t>
            </a:r>
          </a:p>
          <a:p>
            <a:r>
              <a:rPr lang="en-US" dirty="0" smtClean="0"/>
              <a:t>Electronic Communication: e-mail, instant messages, text messages, web pages, drivers license, credit card information, account information, addresses, phone numbers, mother’s maiden name, etc. (information that can and will be used against you.)</a:t>
            </a:r>
          </a:p>
        </p:txBody>
      </p:sp>
      <p:pic>
        <p:nvPicPr>
          <p:cNvPr id="2051" name="Picture 3" descr="C:\Users\Joe\Desktop\Presentation\OfficeWo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“Safe”?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Strategy: Secure Data by Controlling Access.</a:t>
            </a:r>
            <a:endParaRPr lang="en-US" dirty="0"/>
          </a:p>
        </p:txBody>
      </p:sp>
      <p:pic>
        <p:nvPicPr>
          <p:cNvPr id="8" name="Picture 4" descr="C:\Users\Joe\AppData\Local\Microsoft\Windows\Temporary Internet Files\Content.IE5\6JB55L0X\MCj04421620000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71600"/>
            <a:ext cx="6172200" cy="47545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Access = Control</a:t>
            </a:r>
          </a:p>
          <a:p>
            <a:pPr lvl="0"/>
            <a:r>
              <a:rPr lang="en-US" dirty="0" smtClean="0"/>
              <a:t>Computers control this with ACLs – Access Control Lists - Who can do what to what?</a:t>
            </a:r>
          </a:p>
          <a:p>
            <a:pPr lvl="0"/>
            <a:r>
              <a:rPr lang="en-US" dirty="0" smtClean="0"/>
              <a:t>Security Tab in Windows</a:t>
            </a:r>
          </a:p>
          <a:p>
            <a:pPr lvl="1"/>
            <a:r>
              <a:rPr lang="en-US" dirty="0" smtClean="0"/>
              <a:t>It tells who has what permissions: Full, Delete, Write, Read</a:t>
            </a:r>
          </a:p>
          <a:p>
            <a:pPr lvl="0"/>
            <a:r>
              <a:rPr lang="en-US" dirty="0" smtClean="0"/>
              <a:t>There is more to access than ACLs: </a:t>
            </a:r>
          </a:p>
          <a:p>
            <a:pPr lvl="1"/>
            <a:r>
              <a:rPr lang="en-US" dirty="0" smtClean="0"/>
              <a:t>Physical: data on your computers</a:t>
            </a:r>
          </a:p>
          <a:p>
            <a:pPr lvl="1"/>
            <a:r>
              <a:rPr lang="en-US" dirty="0" smtClean="0"/>
              <a:t>Network: data in transit.</a:t>
            </a:r>
          </a:p>
          <a:p>
            <a:pPr lvl="1"/>
            <a:r>
              <a:rPr lang="en-US" dirty="0" smtClean="0"/>
              <a:t>Remote: data stored on the Internet, or across a network like websites, servers, devices out of your control.</a:t>
            </a:r>
          </a:p>
          <a:p>
            <a:pPr lvl="0"/>
            <a:r>
              <a:rPr lang="en-US" dirty="0" smtClean="0"/>
              <a:t>Think about points of access…where is your data?  Then think about applying controls.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 descr="C:\Users\Joe\AppData\Local\Microsoft\Windows\Temporary Internet Files\Content.IE5\6JB55L0X\MPj0438792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2362198" y="2362198"/>
            <a:ext cx="68580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905000" y="1371600"/>
          <a:ext cx="7239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Is Your Data?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1400" y="2819400"/>
            <a:ext cx="3962400" cy="3200400"/>
          </a:xfrm>
        </p:spPr>
        <p:txBody>
          <a:bodyPr>
            <a:normAutofit/>
          </a:bodyPr>
          <a:lstStyle/>
          <a:p>
            <a:pPr lvl="0" algn="ctr">
              <a:buFontTx/>
              <a:buNone/>
            </a:pPr>
            <a:r>
              <a:rPr lang="en-US" dirty="0" smtClean="0"/>
              <a:t>It’s Everywhere.</a:t>
            </a:r>
          </a:p>
          <a:p>
            <a:pPr lvl="0" algn="ctr">
              <a:buFontTx/>
              <a:buNone/>
            </a:pPr>
            <a:r>
              <a:rPr lang="en-US" dirty="0" smtClean="0"/>
              <a:t>Find</a:t>
            </a:r>
            <a:r>
              <a:rPr lang="en-US" baseline="0" dirty="0" smtClean="0"/>
              <a:t> it to protect it.</a:t>
            </a:r>
          </a:p>
          <a:p>
            <a:pPr lvl="0" algn="ctr">
              <a:buFontTx/>
              <a:buNone/>
            </a:pPr>
            <a:r>
              <a:rPr lang="en-US" baseline="0" dirty="0" smtClean="0"/>
              <a:t>Data moves around</a:t>
            </a:r>
          </a:p>
          <a:p>
            <a:pPr lvl="0" algn="ctr">
              <a:buFontTx/>
              <a:buNone/>
            </a:pPr>
            <a:r>
              <a:rPr lang="en-US" baseline="0" dirty="0" smtClean="0"/>
              <a:t>and has </a:t>
            </a:r>
            <a:r>
              <a:rPr lang="en-US" b="1" u="sng" baseline="0" dirty="0" smtClean="0"/>
              <a:t>resiliency</a:t>
            </a:r>
            <a:r>
              <a:rPr lang="en-US" baseline="0" dirty="0" smtClean="0"/>
              <a:t>.</a:t>
            </a:r>
          </a:p>
        </p:txBody>
      </p:sp>
      <p:pic>
        <p:nvPicPr>
          <p:cNvPr id="3079" name="Picture 7" descr="C:\Users\Joe\AppData\Local\Microsoft\Windows\Temporary Internet Files\Content.IE5\6JB55L0X\MPj04424730000[1].jp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629400" cy="1143000"/>
          </a:xfrm>
        </p:spPr>
        <p:txBody>
          <a:bodyPr/>
          <a:lstStyle/>
          <a:p>
            <a:r>
              <a:rPr lang="en-US" dirty="0" smtClean="0"/>
              <a:t>Data Has Resiliency.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057400"/>
            <a:ext cx="5867400" cy="419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really believes you have privacy?</a:t>
            </a:r>
          </a:p>
          <a:p>
            <a:r>
              <a:rPr lang="en-US" dirty="0" smtClean="0"/>
              <a:t>Today’s technology makes it possible to discover anything you do online.</a:t>
            </a:r>
          </a:p>
          <a:p>
            <a:r>
              <a:rPr lang="en-US" dirty="0" smtClean="0"/>
              <a:t>Just deleting e-mails, browsing history and text messages doesn’t really remove the evidence.</a:t>
            </a:r>
          </a:p>
          <a:p>
            <a:pPr lvl="1"/>
            <a:r>
              <a:rPr lang="en-US" dirty="0" smtClean="0"/>
              <a:t>What information is kept by?</a:t>
            </a:r>
          </a:p>
          <a:p>
            <a:pPr lvl="2"/>
            <a:r>
              <a:rPr lang="en-US" dirty="0" smtClean="0"/>
              <a:t>My ISP =  IP addresses.</a:t>
            </a:r>
          </a:p>
          <a:p>
            <a:pPr lvl="2"/>
            <a:r>
              <a:rPr lang="en-US" dirty="0" smtClean="0"/>
              <a:t>Google Searches</a:t>
            </a:r>
            <a:r>
              <a:rPr lang="en-US" baseline="0" dirty="0" smtClean="0"/>
              <a:t> </a:t>
            </a:r>
            <a:r>
              <a:rPr lang="en-US" dirty="0" smtClean="0"/>
              <a:t>= reports of up to 7 years.</a:t>
            </a:r>
          </a:p>
          <a:p>
            <a:pPr lvl="2"/>
            <a:r>
              <a:rPr lang="en-US" dirty="0" err="1" smtClean="0"/>
              <a:t>Facebook</a:t>
            </a:r>
            <a:r>
              <a:rPr lang="en-US" dirty="0" smtClean="0"/>
              <a:t> = cached pages, Way Back Machine.</a:t>
            </a:r>
          </a:p>
          <a:p>
            <a:pPr lvl="0"/>
            <a:r>
              <a:rPr lang="en-US" dirty="0" smtClean="0"/>
              <a:t>Key:  In creating data, only do what you want the whole world to know you’ve done because the whole world can know what you’ve done.</a:t>
            </a:r>
          </a:p>
        </p:txBody>
      </p:sp>
      <p:pic>
        <p:nvPicPr>
          <p:cNvPr id="5123" name="Picture 3" descr="C:\Users\Joe\AppData\Local\Microsoft\Windows\Temporary Internet Files\Content.IE5\15D2NTVQ\MPj03877170000[1]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243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086600" cy="1143000"/>
          </a:xfrm>
        </p:spPr>
        <p:txBody>
          <a:bodyPr>
            <a:normAutofit/>
          </a:bodyPr>
          <a:lstStyle/>
          <a:p>
            <a:pPr lvl="0" algn="ctr">
              <a:buFontTx/>
              <a:buNone/>
            </a:pPr>
            <a:r>
              <a:rPr lang="en-US" baseline="0" dirty="0" smtClean="0"/>
              <a:t>Who Has Access to My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6294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Systems You Control</a:t>
            </a:r>
            <a:r>
              <a:rPr lang="en-US" baseline="0" dirty="0" smtClean="0"/>
              <a:t> – Home PC,</a:t>
            </a:r>
            <a:r>
              <a:rPr lang="en-US" dirty="0" smtClean="0"/>
              <a:t> Mobile Phone</a:t>
            </a:r>
            <a:endParaRPr lang="en-US" baseline="0" dirty="0" smtClean="0"/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Kids</a:t>
            </a:r>
          </a:p>
          <a:p>
            <a:pPr lvl="2" rtl="0" eaLnBrk="1" latinLnBrk="0" hangingPunct="1"/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media sharing and </a:t>
            </a:r>
            <a:r>
              <a:rPr lang="en-US" dirty="0" smtClean="0"/>
              <a:t>iTunes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game consoles.</a:t>
            </a:r>
            <a:endParaRPr lang="en-US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Housekeeper</a:t>
            </a: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Baby Sitter</a:t>
            </a:r>
          </a:p>
          <a:p>
            <a:pPr lvl="1" rtl="0" eaLnBrk="1" latinLnBrk="0" hangingPunct="1"/>
            <a:r>
              <a:rPr lang="en-US" dirty="0" smtClean="0"/>
              <a:t>Parents – aka your kids’ grandparents</a:t>
            </a:r>
          </a:p>
          <a:p>
            <a:pPr lvl="1" rtl="0" eaLnBrk="1" latinLnBrk="0" hangingPunct="1"/>
            <a:r>
              <a:rPr lang="en-US" dirty="0" smtClean="0"/>
              <a:t>Neighbors</a:t>
            </a:r>
          </a:p>
          <a:p>
            <a:pPr lvl="2" rtl="0" eaLnBrk="1" latinLnBrk="0" hangingPunct="1"/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Wi-Fi</a:t>
            </a:r>
          </a:p>
          <a:p>
            <a:pPr lvl="0" rtl="0" eaLnBrk="1" latinLnBrk="0" hangingPunct="1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You Use – Work PC, Kiosk, Work Phone (resiliency)</a:t>
            </a: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Co-workers</a:t>
            </a: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Administrators</a:t>
            </a: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Boss</a:t>
            </a: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designer/host</a:t>
            </a:r>
          </a:p>
          <a:p>
            <a:pPr lvl="1" rtl="0" eaLnBrk="1" latinLnBrk="0" hangingPunct="1"/>
            <a:r>
              <a:rPr lang="en-US" dirty="0" smtClean="0"/>
              <a:t>Websites - </a:t>
            </a:r>
            <a:r>
              <a:rPr lang="en-US" dirty="0" err="1" smtClean="0"/>
              <a:t>Facebook</a:t>
            </a:r>
            <a:r>
              <a:rPr lang="en-US" dirty="0" smtClean="0"/>
              <a:t>, web based e-mail</a:t>
            </a:r>
            <a:endParaRPr lang="en-US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Vendors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your business give remote access to vendors?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they have access to?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Points:  </a:t>
            </a:r>
          </a:p>
          <a:p>
            <a:pPr marL="74295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/>
              <a:t>A compromised system gives access to anyone. </a:t>
            </a:r>
          </a:p>
          <a:p>
            <a:pPr marL="74295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/>
              <a:t>Physical access gives complete control.  With enough time and the right tools, any security can be compromised.</a:t>
            </a:r>
          </a:p>
          <a:p>
            <a:pPr marL="74295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/>
              <a:t>Think about what kind of data you want hanging around for anyone to access.</a:t>
            </a:r>
          </a:p>
        </p:txBody>
      </p:sp>
      <p:pic>
        <p:nvPicPr>
          <p:cNvPr id="7176" name="Picture 8" descr="C:\Users\Joe\AppData\Local\Microsoft\Windows\Temporary Internet Files\Content.IE5\PGT1VN1R\MPj04009240000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081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62000" y="1905000"/>
          <a:ext cx="754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Your Data?</a:t>
            </a:r>
            <a:br>
              <a:rPr lang="en-US" dirty="0" smtClean="0"/>
            </a:br>
            <a:r>
              <a:rPr lang="en-US" dirty="0" smtClean="0"/>
              <a:t>Specific Strategies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ontent Placeholder 8"/>
          <p:cNvSpPr txBox="1">
            <a:spLocks/>
          </p:cNvSpPr>
          <p:nvPr/>
        </p:nvSpPr>
        <p:spPr>
          <a:xfrm>
            <a:off x="2743200" y="2971800"/>
            <a:ext cx="3429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Everywhere.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it to protect it.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moves around and has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Strategy: Secure Data by Controlling Physical Access.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81200"/>
            <a:ext cx="5562600" cy="472440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US" dirty="0" smtClean="0"/>
              <a:t>Employ strategies to discourage attacks.</a:t>
            </a:r>
          </a:p>
          <a:p>
            <a:pPr lvl="0"/>
            <a:r>
              <a:rPr lang="en-US" dirty="0" smtClean="0"/>
              <a:t>Traditional locks, security alarms, monitoring.</a:t>
            </a:r>
          </a:p>
          <a:p>
            <a:pPr lvl="0"/>
            <a:r>
              <a:rPr lang="en-US" dirty="0" smtClean="0"/>
              <a:t>Carefully choose to whom you give access and use the Principle of Least Privilege: separate user accounts, ACLs, in Windows use limited accounts vs. administrator accounts.</a:t>
            </a:r>
          </a:p>
          <a:p>
            <a:pPr lvl="0"/>
            <a:r>
              <a:rPr lang="en-US" dirty="0" smtClean="0"/>
              <a:t>Bit locker (drive encryption) especially for thumb drives  and laptops.</a:t>
            </a:r>
          </a:p>
          <a:p>
            <a:pPr lvl="0" rtl="0" eaLnBrk="1" latinLnBrk="0" hangingPunct="1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failed logon attempts.</a:t>
            </a:r>
          </a:p>
          <a:p>
            <a:pPr lvl="0" rtl="0" eaLnBrk="1" latinLnBrk="0" hangingPunct="1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Password protect your data and secure your passwords.</a:t>
            </a:r>
            <a:endParaRPr lang="en-US" sz="3200" dirty="0" smtClean="0"/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Panel/Users</a:t>
            </a:r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give them out.</a:t>
            </a:r>
            <a:endParaRPr lang="en-US" dirty="0" smtClean="0"/>
          </a:p>
          <a:p>
            <a:pPr lvl="1" rtl="0" eaLnBrk="1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write them down.</a:t>
            </a:r>
            <a:endParaRPr lang="en-US" dirty="0" smtClean="0"/>
          </a:p>
          <a:p>
            <a:pPr lvl="1" rtl="0" eaLnBrk="1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screen saver with a password.</a:t>
            </a:r>
            <a:endParaRPr lang="en-US" dirty="0" smtClean="0"/>
          </a:p>
          <a:p>
            <a:pPr lvl="1" rtl="0" eaLnBrk="1" fontAlgn="base" latinLnBrk="0" hangingPunct="1"/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Lock your computers using. 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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+L</a:t>
            </a:r>
          </a:p>
          <a:p>
            <a:pPr lvl="1" rtl="0" eaLnBrk="1" fontAlgn="base" latinLnBrk="0" hangingPunct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creating a password, c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reate a phrase that only you know and you won’t forget; make it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simple to remember, hard to guess.</a:t>
            </a:r>
          </a:p>
          <a:p>
            <a:pPr lvl="0"/>
            <a:r>
              <a:rPr lang="en-US" dirty="0" smtClean="0"/>
              <a:t>Protect systems once they’re out of your control</a:t>
            </a:r>
          </a:p>
          <a:p>
            <a:pPr lvl="1"/>
            <a:r>
              <a:rPr lang="en-US" dirty="0" smtClean="0"/>
              <a:t>Auto-wipe and remote-wipe.</a:t>
            </a:r>
          </a:p>
          <a:p>
            <a:pPr lvl="1"/>
            <a:r>
              <a:rPr lang="en-US" dirty="0" smtClean="0"/>
              <a:t>Clean devices before turning over control – laptops, phones, etc.</a:t>
            </a:r>
          </a:p>
        </p:txBody>
      </p:sp>
      <p:pic>
        <p:nvPicPr>
          <p:cNvPr id="1027" name="Picture 3" descr="C:\Users\Joe\AppData\Local\Microsoft\Windows\Temporary Internet Files\Content.IE5\PGT1VN1R\MPj03095990000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609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On-screen Show (4:3)</PresentationFormat>
  <Paragraphs>183</Paragraphs>
  <Slides>14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Do I Know My Data is Safe?</vt:lpstr>
      <vt:lpstr>What is Your Data?</vt:lpstr>
      <vt:lpstr>What is “Safe”?</vt:lpstr>
      <vt:lpstr>What is Access?</vt:lpstr>
      <vt:lpstr>Where Is Your Data?</vt:lpstr>
      <vt:lpstr>Data Has Resiliency.</vt:lpstr>
      <vt:lpstr>Who Has Access to My Data?</vt:lpstr>
      <vt:lpstr>Where Is Your Data? Specific Strategies</vt:lpstr>
      <vt:lpstr>Strategy: Secure Data by Controlling Physical Access.</vt:lpstr>
      <vt:lpstr>Strategy: Secure Data by Controlling Network Access.</vt:lpstr>
      <vt:lpstr>Strategy: Secure Data by Controlling Remote Data.</vt:lpstr>
      <vt:lpstr>If your Data is Compromised?</vt:lpstr>
      <vt:lpstr>Back it up.</vt:lpstr>
      <vt:lpstr>It’s not 1978… so stop acting like it.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2010-04-15T17:11:41Z</dcterms:created>
  <dcterms:modified xsi:type="dcterms:W3CDTF">2010-04-15T17:36:16Z</dcterms:modified>
  <cp:contentType/>
</cp:coreProperties>
</file>